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9" r:id="rId3"/>
    <p:sldMasterId id="2147483677" r:id="rId4"/>
    <p:sldMasterId id="2147483685" r:id="rId5"/>
  </p:sldMasterIdLst>
  <p:sldIdLst>
    <p:sldId id="257" r:id="rId6"/>
    <p:sldId id="258" r:id="rId7"/>
    <p:sldId id="259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ylor Lilac" userId="a77d2d82-a3cd-45fa-a51b-4a9e1c6f3137" providerId="ADAL" clId="{77868B8B-6C6E-44A5-AFBD-36733FEC7492}"/>
    <pc:docChg chg="modSld">
      <pc:chgData name="Taylor Lilac" userId="a77d2d82-a3cd-45fa-a51b-4a9e1c6f3137" providerId="ADAL" clId="{77868B8B-6C6E-44A5-AFBD-36733FEC7492}" dt="2024-02-27T18:59:17.093" v="23" actId="20577"/>
      <pc:docMkLst>
        <pc:docMk/>
      </pc:docMkLst>
      <pc:sldChg chg="modSp mod">
        <pc:chgData name="Taylor Lilac" userId="a77d2d82-a3cd-45fa-a51b-4a9e1c6f3137" providerId="ADAL" clId="{77868B8B-6C6E-44A5-AFBD-36733FEC7492}" dt="2024-02-27T18:59:17.093" v="23" actId="20577"/>
        <pc:sldMkLst>
          <pc:docMk/>
          <pc:sldMk cId="2917889426" sldId="257"/>
        </pc:sldMkLst>
        <pc:spChg chg="mod">
          <ac:chgData name="Taylor Lilac" userId="a77d2d82-a3cd-45fa-a51b-4a9e1c6f3137" providerId="ADAL" clId="{77868B8B-6C6E-44A5-AFBD-36733FEC7492}" dt="2024-02-27T18:59:17.093" v="23" actId="20577"/>
          <ac:spMkLst>
            <pc:docMk/>
            <pc:sldMk cId="2917889426" sldId="257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06227-0994-4D8A-8A7B-20C4476F58F4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07DC1-0B59-4867-8AD4-3EC6BD0A3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999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06227-0994-4D8A-8A7B-20C4476F58F4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07DC1-0B59-4867-8AD4-3EC6BD0A3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24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06227-0994-4D8A-8A7B-20C4476F58F4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07DC1-0B59-4867-8AD4-3EC6BD0A3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753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– TRUSTED foc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 bwMode="gray">
          <a:xfrm>
            <a:off x="0" y="0"/>
            <a:ext cx="12194468" cy="6858000"/>
          </a:xfrm>
          <a:prstGeom prst="rect">
            <a:avLst/>
          </a:prstGeom>
          <a:gradFill flip="none" rotWithShape="1">
            <a:gsLst>
              <a:gs pos="100000">
                <a:srgbClr val="D22734"/>
              </a:gs>
              <a:gs pos="0">
                <a:srgbClr val="870A20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7972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5000"/>
              </a:lnSpc>
              <a:spcBef>
                <a:spcPts val="400"/>
              </a:spcBef>
            </a:pPr>
            <a:endParaRPr lang="en-US" sz="1600" dirty="0" err="1"/>
          </a:p>
        </p:txBody>
      </p:sp>
      <p:pic>
        <p:nvPicPr>
          <p:cNvPr id="19" name="Picture 18" descr="Top Line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41"/>
            <a:ext cx="9039182" cy="773179"/>
          </a:xfrm>
          <a:prstGeom prst="rect">
            <a:avLst/>
          </a:prstGeom>
        </p:spPr>
      </p:pic>
      <p:pic>
        <p:nvPicPr>
          <p:cNvPr id="20" name="Picture 19" descr="Right Lines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6240" y="1370962"/>
            <a:ext cx="855055" cy="5487038"/>
          </a:xfrm>
          <a:prstGeom prst="rect">
            <a:avLst/>
          </a:prstGeom>
        </p:spPr>
      </p:pic>
      <p:pic>
        <p:nvPicPr>
          <p:cNvPr id="21" name="Picture 20" descr="EDWARDS LOGO_RGB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182" y="772039"/>
            <a:ext cx="2303400" cy="598923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734596" y="1285765"/>
            <a:ext cx="6112892" cy="1056331"/>
          </a:xfrm>
        </p:spPr>
        <p:txBody>
          <a:bodyPr wrap="square" anchor="t" anchorCtr="0">
            <a:no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734596" y="2342096"/>
            <a:ext cx="6112892" cy="878189"/>
          </a:xfrm>
        </p:spPr>
        <p:txBody>
          <a:bodyPr wrap="square" lIns="0" tIns="0" rIns="0" bIns="0" anchor="b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800"/>
              </a:spcBef>
              <a:buNone/>
              <a:defRPr sz="1400" b="0" baseline="0">
                <a:solidFill>
                  <a:schemeClr val="bg1"/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Add subtitle, author name and date</a:t>
            </a:r>
          </a:p>
        </p:txBody>
      </p:sp>
      <p:pic>
        <p:nvPicPr>
          <p:cNvPr id="12" name="Picture 11" descr="Collaborative_white 100mm RGB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875" y="4588926"/>
            <a:ext cx="2268483" cy="22690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084" y="2819764"/>
            <a:ext cx="2268483" cy="226907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717" y="4369021"/>
            <a:ext cx="2268483" cy="226907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264" y="3377288"/>
            <a:ext cx="4028884" cy="402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46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-4232" y="3429000"/>
            <a:ext cx="12196233" cy="141288"/>
          </a:xfrm>
          <a:custGeom>
            <a:avLst/>
            <a:gdLst>
              <a:gd name="connsiteX0" fmla="*/ 0 w 9115778"/>
              <a:gd name="connsiteY0" fmla="*/ 0 h 155222"/>
              <a:gd name="connsiteX1" fmla="*/ 733778 w 9115778"/>
              <a:gd name="connsiteY1" fmla="*/ 14111 h 155222"/>
              <a:gd name="connsiteX2" fmla="*/ 889000 w 9115778"/>
              <a:gd name="connsiteY2" fmla="*/ 155222 h 155222"/>
              <a:gd name="connsiteX3" fmla="*/ 1044222 w 9115778"/>
              <a:gd name="connsiteY3" fmla="*/ 14111 h 155222"/>
              <a:gd name="connsiteX4" fmla="*/ 9115778 w 9115778"/>
              <a:gd name="connsiteY4" fmla="*/ 14111 h 155222"/>
              <a:gd name="connsiteX5" fmla="*/ 9115778 w 9115778"/>
              <a:gd name="connsiteY5" fmla="*/ 14111 h 155222"/>
              <a:gd name="connsiteX0" fmla="*/ 0 w 9113397"/>
              <a:gd name="connsiteY0" fmla="*/ 176 h 141111"/>
              <a:gd name="connsiteX1" fmla="*/ 731397 w 9113397"/>
              <a:gd name="connsiteY1" fmla="*/ 0 h 141111"/>
              <a:gd name="connsiteX2" fmla="*/ 886619 w 9113397"/>
              <a:gd name="connsiteY2" fmla="*/ 141111 h 141111"/>
              <a:gd name="connsiteX3" fmla="*/ 1041841 w 9113397"/>
              <a:gd name="connsiteY3" fmla="*/ 0 h 141111"/>
              <a:gd name="connsiteX4" fmla="*/ 9113397 w 9113397"/>
              <a:gd name="connsiteY4" fmla="*/ 0 h 141111"/>
              <a:gd name="connsiteX5" fmla="*/ 9113397 w 9113397"/>
              <a:gd name="connsiteY5" fmla="*/ 0 h 141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3397" h="141111">
                <a:moveTo>
                  <a:pt x="0" y="176"/>
                </a:moveTo>
                <a:lnTo>
                  <a:pt x="731397" y="0"/>
                </a:lnTo>
                <a:lnTo>
                  <a:pt x="886619" y="141111"/>
                </a:lnTo>
                <a:lnTo>
                  <a:pt x="1041841" y="0"/>
                </a:lnTo>
                <a:lnTo>
                  <a:pt x="9113397" y="0"/>
                </a:lnTo>
                <a:lnTo>
                  <a:pt x="9113397" y="0"/>
                </a:lnTo>
              </a:path>
            </a:pathLst>
          </a:cu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 sz="1799">
              <a:solidFill>
                <a:srgbClr val="000105"/>
              </a:solidFill>
            </a:endParaRPr>
          </a:p>
        </p:txBody>
      </p:sp>
      <p:pic>
        <p:nvPicPr>
          <p:cNvPr id="8" name="Picture 18" descr="Edwards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1" y="331788"/>
            <a:ext cx="2597151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5323" y="3789040"/>
            <a:ext cx="5469334" cy="72008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799">
                <a:solidFill>
                  <a:schemeClr val="accent1"/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4417" y="1988840"/>
            <a:ext cx="5471583" cy="1143000"/>
          </a:xfrm>
        </p:spPr>
        <p:txBody>
          <a:bodyPr>
            <a:normAutofit/>
          </a:bodyPr>
          <a:lstStyle>
            <a:lvl1pPr>
              <a:defRPr sz="2399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576054" y="1989138"/>
            <a:ext cx="5088898" cy="3600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9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4418" y="4652963"/>
            <a:ext cx="5469467" cy="5762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799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22289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624419" y="1628774"/>
            <a:ext cx="11040532" cy="4537075"/>
          </a:xfrm>
          <a:prstGeom prst="rect">
            <a:avLst/>
          </a:prstGeom>
        </p:spPr>
        <p:txBody>
          <a:bodyPr/>
          <a:lstStyle>
            <a:lvl1pPr marL="342797" marR="0" indent="-342797" algn="l" defTabSz="91412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4262E"/>
              </a:buClr>
              <a:buSzTx/>
              <a:buFont typeface="Arial" panose="020B0604020202020204" pitchFamily="34" charset="0"/>
              <a:buChar char="•"/>
              <a:tabLst/>
              <a:defRPr/>
            </a:lvl1pPr>
            <a:lvl2pPr marL="742727" marR="0" indent="-285664" algn="l" defTabSz="91412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4262E"/>
              </a:buClr>
              <a:buSzTx/>
              <a:buFont typeface="Arial" panose="020B0604020202020204" pitchFamily="34" charset="0"/>
              <a:buChar char="•"/>
              <a:tabLst/>
              <a:defRPr/>
            </a:lvl2pPr>
            <a:lvl3pPr marL="1076002" marR="0" indent="-266620" algn="l" defTabSz="91412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4262E"/>
              </a:buClr>
              <a:buSzTx/>
              <a:buFont typeface="Arial" panose="020B0604020202020204" pitchFamily="34" charset="0"/>
              <a:buChar char="•"/>
              <a:tabLst/>
              <a:defRPr/>
            </a:lvl3pPr>
            <a:lvl4pPr marL="1437844" marR="0" indent="-276142" algn="l" defTabSz="91412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4262E"/>
              </a:buClr>
              <a:buSzTx/>
              <a:buFont typeface="Arial" panose="020B0604020202020204" pitchFamily="34" charset="0"/>
              <a:buChar char="•"/>
              <a:tabLst/>
              <a:defRPr/>
            </a:lvl4pPr>
            <a:lvl5pPr marL="1790163" marR="0" indent="-266620" algn="l" defTabSz="91412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4262E"/>
              </a:buClr>
              <a:buSzTx/>
              <a:buFont typeface="Arial" panose="020B0604020202020204" pitchFamily="34" charset="0"/>
              <a:buChar char="•"/>
              <a:tabLst/>
              <a:defRPr sz="1600"/>
            </a:lvl5pPr>
            <a:lvl6pPr marL="2152004" marR="0" indent="-266620" algn="l" defTabSz="91412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4262E"/>
              </a:buClr>
              <a:buSzTx/>
              <a:buFont typeface="Arial" panose="020B0604020202020204" pitchFamily="34" charset="0"/>
              <a:buChar char="•"/>
              <a:tabLst/>
              <a:defRPr sz="1600" baseline="0"/>
            </a:lvl6pPr>
            <a:lvl7pPr marL="2417038" marR="0" indent="-266620" algn="l" defTabSz="91412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4262E"/>
              </a:buClr>
              <a:buSzTx/>
              <a:buFont typeface="Arial" panose="020B0604020202020204" pitchFamily="34" charset="0"/>
              <a:buChar char="•"/>
              <a:tabLst/>
              <a:defRPr sz="1600" baseline="0"/>
            </a:lvl7pPr>
            <a:lvl8pPr marL="2694766" marR="0" indent="-276142" algn="l" defTabSz="91412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4262E"/>
              </a:buClr>
              <a:buSzTx/>
              <a:buFont typeface="Arial" panose="020B0604020202020204" pitchFamily="34" charset="0"/>
              <a:buChar char="•"/>
              <a:tabLst>
                <a:tab pos="3043912" algn="l"/>
              </a:tabLst>
              <a:defRPr sz="1600" baseline="0"/>
            </a:lvl8pPr>
            <a:lvl9pPr marL="2956626" marR="0" indent="-266620" algn="l" defTabSz="91412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4262E"/>
              </a:buClr>
              <a:buSzTx/>
              <a:buFont typeface="Arial" panose="020B0604020202020204" pitchFamily="34" charset="0"/>
              <a:buChar char="•"/>
              <a:tabLst/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Internal PowerPoint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A513E-8AFB-48D6-81DE-175363FABB1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08098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CapandaF\Pictures\01_MRC\05_Communication\03_Corporate identity and templates\ACE-PPoint-cover-slide-internal-divid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399" y="-3175"/>
            <a:ext cx="12196233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135034" y="3933825"/>
            <a:ext cx="4800600" cy="935038"/>
          </a:xfrm>
        </p:spPr>
        <p:txBody>
          <a:bodyPr>
            <a:noAutofit/>
          </a:bodyPr>
          <a:lstStyle>
            <a:lvl1pPr marL="0" indent="0">
              <a:buNone/>
              <a:defRPr sz="1799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4"/>
          <p:cNvSpPr>
            <a:spLocks noGrp="1"/>
          </p:cNvSpPr>
          <p:nvPr>
            <p:ph type="title"/>
          </p:nvPr>
        </p:nvSpPr>
        <p:spPr>
          <a:xfrm>
            <a:off x="5135894" y="3068960"/>
            <a:ext cx="4800533" cy="864096"/>
          </a:xfrm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17400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24418" y="1628777"/>
            <a:ext cx="5376333" cy="4537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Internal PowerPoint Presentation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04404-0971-4E8B-96A5-659268EDC4A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25846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99" b="1">
                <a:solidFill>
                  <a:schemeClr val="accent6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99" b="1">
                <a:solidFill>
                  <a:schemeClr val="accent6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  <a:prstGeom prst="rect">
            <a:avLst/>
          </a:prstGeo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Internal PowerPoint 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28BE8-7216-45E9-87CA-BCC4C5FCA9F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61149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15524" y="3501010"/>
            <a:ext cx="2023996" cy="23691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24"/>
          </p:nvPr>
        </p:nvSpPr>
        <p:spPr>
          <a:xfrm>
            <a:off x="624418" y="1628777"/>
            <a:ext cx="2015066" cy="18002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1" name="Content Placeholder 19"/>
          <p:cNvSpPr>
            <a:spLocks noGrp="1"/>
          </p:cNvSpPr>
          <p:nvPr>
            <p:ph sz="quarter" idx="25"/>
          </p:nvPr>
        </p:nvSpPr>
        <p:spPr>
          <a:xfrm>
            <a:off x="2831548" y="1628777"/>
            <a:ext cx="2112292" cy="18002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2" name="Content Placeholder 19"/>
          <p:cNvSpPr>
            <a:spLocks noGrp="1"/>
          </p:cNvSpPr>
          <p:nvPr>
            <p:ph sz="quarter" idx="26"/>
          </p:nvPr>
        </p:nvSpPr>
        <p:spPr>
          <a:xfrm>
            <a:off x="5135032" y="1628777"/>
            <a:ext cx="2017115" cy="18002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3" name="Content Placeholder 19"/>
          <p:cNvSpPr>
            <a:spLocks noGrp="1"/>
          </p:cNvSpPr>
          <p:nvPr>
            <p:ph sz="quarter" idx="27"/>
          </p:nvPr>
        </p:nvSpPr>
        <p:spPr>
          <a:xfrm>
            <a:off x="7344834" y="1628777"/>
            <a:ext cx="2015066" cy="18002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4" name="Content Placeholder 19"/>
          <p:cNvSpPr>
            <a:spLocks noGrp="1"/>
          </p:cNvSpPr>
          <p:nvPr>
            <p:ph sz="quarter" idx="28"/>
          </p:nvPr>
        </p:nvSpPr>
        <p:spPr>
          <a:xfrm>
            <a:off x="9542488" y="1628777"/>
            <a:ext cx="2015066" cy="18002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29"/>
          </p:nvPr>
        </p:nvSpPr>
        <p:spPr>
          <a:xfrm>
            <a:off x="2831547" y="3501010"/>
            <a:ext cx="2112293" cy="23691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30"/>
          </p:nvPr>
        </p:nvSpPr>
        <p:spPr>
          <a:xfrm>
            <a:off x="5135867" y="3501010"/>
            <a:ext cx="2016280" cy="23691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31"/>
          </p:nvPr>
        </p:nvSpPr>
        <p:spPr>
          <a:xfrm>
            <a:off x="7344173" y="3501010"/>
            <a:ext cx="2015727" cy="23691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32"/>
          </p:nvPr>
        </p:nvSpPr>
        <p:spPr>
          <a:xfrm>
            <a:off x="9552481" y="3500438"/>
            <a:ext cx="1987890" cy="23769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Internal PowerPoint Presentation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35152-FE0B-46ED-AC4B-9C8D9CB502D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89543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622300" y="1773238"/>
            <a:ext cx="10947400" cy="3960812"/>
          </a:xfrm>
          <a:solidFill>
            <a:srgbClr val="CCCCCC"/>
          </a:solidFill>
        </p:spPr>
        <p:txBody>
          <a:bodyPr anchor="ctr"/>
          <a:lstStyle>
            <a:lvl1pPr marL="0" marR="0" indent="0" algn="ctr" defTabSz="91412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607867" y="5757625"/>
            <a:ext cx="5441899" cy="1972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  <a:lvl2pPr marL="269794" indent="0">
              <a:buNone/>
              <a:defRPr sz="900"/>
            </a:lvl2pPr>
            <a:lvl3pPr marL="539588" indent="0">
              <a:buNone/>
              <a:defRPr sz="900"/>
            </a:lvl3pPr>
            <a:lvl4pPr marL="803034" indent="0">
              <a:buNone/>
              <a:defRPr sz="900"/>
            </a:lvl4pPr>
            <a:lvl5pPr marL="1072828" indent="0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4417" y="232713"/>
            <a:ext cx="7775903" cy="78871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Internal PowerPoint Presentation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D5255-8337-4C91-8898-C9A143E5898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7426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06227-0994-4D8A-8A7B-20C4476F58F4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07DC1-0B59-4867-8AD4-3EC6BD0A3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4903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-4232" y="3429000"/>
            <a:ext cx="12196233" cy="141288"/>
          </a:xfrm>
          <a:custGeom>
            <a:avLst/>
            <a:gdLst>
              <a:gd name="connsiteX0" fmla="*/ 0 w 9115778"/>
              <a:gd name="connsiteY0" fmla="*/ 0 h 155222"/>
              <a:gd name="connsiteX1" fmla="*/ 733778 w 9115778"/>
              <a:gd name="connsiteY1" fmla="*/ 14111 h 155222"/>
              <a:gd name="connsiteX2" fmla="*/ 889000 w 9115778"/>
              <a:gd name="connsiteY2" fmla="*/ 155222 h 155222"/>
              <a:gd name="connsiteX3" fmla="*/ 1044222 w 9115778"/>
              <a:gd name="connsiteY3" fmla="*/ 14111 h 155222"/>
              <a:gd name="connsiteX4" fmla="*/ 9115778 w 9115778"/>
              <a:gd name="connsiteY4" fmla="*/ 14111 h 155222"/>
              <a:gd name="connsiteX5" fmla="*/ 9115778 w 9115778"/>
              <a:gd name="connsiteY5" fmla="*/ 14111 h 155222"/>
              <a:gd name="connsiteX0" fmla="*/ 0 w 9113397"/>
              <a:gd name="connsiteY0" fmla="*/ 176 h 141111"/>
              <a:gd name="connsiteX1" fmla="*/ 731397 w 9113397"/>
              <a:gd name="connsiteY1" fmla="*/ 0 h 141111"/>
              <a:gd name="connsiteX2" fmla="*/ 886619 w 9113397"/>
              <a:gd name="connsiteY2" fmla="*/ 141111 h 141111"/>
              <a:gd name="connsiteX3" fmla="*/ 1041841 w 9113397"/>
              <a:gd name="connsiteY3" fmla="*/ 0 h 141111"/>
              <a:gd name="connsiteX4" fmla="*/ 9113397 w 9113397"/>
              <a:gd name="connsiteY4" fmla="*/ 0 h 141111"/>
              <a:gd name="connsiteX5" fmla="*/ 9113397 w 9113397"/>
              <a:gd name="connsiteY5" fmla="*/ 0 h 141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3397" h="141111">
                <a:moveTo>
                  <a:pt x="0" y="176"/>
                </a:moveTo>
                <a:lnTo>
                  <a:pt x="731397" y="0"/>
                </a:lnTo>
                <a:lnTo>
                  <a:pt x="886619" y="141111"/>
                </a:lnTo>
                <a:lnTo>
                  <a:pt x="1041841" y="0"/>
                </a:lnTo>
                <a:lnTo>
                  <a:pt x="9113397" y="0"/>
                </a:lnTo>
                <a:lnTo>
                  <a:pt x="9113397" y="0"/>
                </a:lnTo>
              </a:path>
            </a:pathLst>
          </a:cu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 sz="1799">
              <a:solidFill>
                <a:srgbClr val="000105"/>
              </a:solidFill>
            </a:endParaRPr>
          </a:p>
        </p:txBody>
      </p:sp>
      <p:pic>
        <p:nvPicPr>
          <p:cNvPr id="8" name="Picture 18" descr="Edwards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1" y="331788"/>
            <a:ext cx="2597151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5323" y="3789040"/>
            <a:ext cx="5469334" cy="72008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799">
                <a:solidFill>
                  <a:schemeClr val="accent1"/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4417" y="1988840"/>
            <a:ext cx="5471583" cy="1143000"/>
          </a:xfrm>
        </p:spPr>
        <p:txBody>
          <a:bodyPr>
            <a:normAutofit/>
          </a:bodyPr>
          <a:lstStyle>
            <a:lvl1pPr>
              <a:defRPr sz="2399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576054" y="1989138"/>
            <a:ext cx="5088898" cy="3600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9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4418" y="4652963"/>
            <a:ext cx="5469467" cy="5762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799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76339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624419" y="1628774"/>
            <a:ext cx="11040532" cy="4537075"/>
          </a:xfrm>
          <a:prstGeom prst="rect">
            <a:avLst/>
          </a:prstGeom>
        </p:spPr>
        <p:txBody>
          <a:bodyPr/>
          <a:lstStyle>
            <a:lvl1pPr marL="342797" marR="0" indent="-342797" algn="l" defTabSz="91412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4262E"/>
              </a:buClr>
              <a:buSzTx/>
              <a:buFont typeface="Arial" panose="020B0604020202020204" pitchFamily="34" charset="0"/>
              <a:buChar char="•"/>
              <a:tabLst/>
              <a:defRPr/>
            </a:lvl1pPr>
            <a:lvl2pPr marL="742727" marR="0" indent="-285664" algn="l" defTabSz="91412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4262E"/>
              </a:buClr>
              <a:buSzTx/>
              <a:buFont typeface="Arial" panose="020B0604020202020204" pitchFamily="34" charset="0"/>
              <a:buChar char="•"/>
              <a:tabLst/>
              <a:defRPr/>
            </a:lvl2pPr>
            <a:lvl3pPr marL="1076002" marR="0" indent="-266620" algn="l" defTabSz="91412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4262E"/>
              </a:buClr>
              <a:buSzTx/>
              <a:buFont typeface="Arial" panose="020B0604020202020204" pitchFamily="34" charset="0"/>
              <a:buChar char="•"/>
              <a:tabLst/>
              <a:defRPr/>
            </a:lvl3pPr>
            <a:lvl4pPr marL="1437844" marR="0" indent="-276142" algn="l" defTabSz="91412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4262E"/>
              </a:buClr>
              <a:buSzTx/>
              <a:buFont typeface="Arial" panose="020B0604020202020204" pitchFamily="34" charset="0"/>
              <a:buChar char="•"/>
              <a:tabLst/>
              <a:defRPr/>
            </a:lvl4pPr>
            <a:lvl5pPr marL="1790163" marR="0" indent="-266620" algn="l" defTabSz="91412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4262E"/>
              </a:buClr>
              <a:buSzTx/>
              <a:buFont typeface="Arial" panose="020B0604020202020204" pitchFamily="34" charset="0"/>
              <a:buChar char="•"/>
              <a:tabLst/>
              <a:defRPr sz="1600"/>
            </a:lvl5pPr>
            <a:lvl6pPr marL="2152004" marR="0" indent="-266620" algn="l" defTabSz="91412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4262E"/>
              </a:buClr>
              <a:buSzTx/>
              <a:buFont typeface="Arial" panose="020B0604020202020204" pitchFamily="34" charset="0"/>
              <a:buChar char="•"/>
              <a:tabLst/>
              <a:defRPr sz="1600" baseline="0"/>
            </a:lvl6pPr>
            <a:lvl7pPr marL="2417038" marR="0" indent="-266620" algn="l" defTabSz="91412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4262E"/>
              </a:buClr>
              <a:buSzTx/>
              <a:buFont typeface="Arial" panose="020B0604020202020204" pitchFamily="34" charset="0"/>
              <a:buChar char="•"/>
              <a:tabLst/>
              <a:defRPr sz="1600" baseline="0"/>
            </a:lvl7pPr>
            <a:lvl8pPr marL="2694766" marR="0" indent="-276142" algn="l" defTabSz="91412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4262E"/>
              </a:buClr>
              <a:buSzTx/>
              <a:buFont typeface="Arial" panose="020B0604020202020204" pitchFamily="34" charset="0"/>
              <a:buChar char="•"/>
              <a:tabLst>
                <a:tab pos="3043912" algn="l"/>
              </a:tabLst>
              <a:defRPr sz="1600" baseline="0"/>
            </a:lvl8pPr>
            <a:lvl9pPr marL="2956626" marR="0" indent="-266620" algn="l" defTabSz="91412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4262E"/>
              </a:buClr>
              <a:buSzTx/>
              <a:buFont typeface="Arial" panose="020B0604020202020204" pitchFamily="34" charset="0"/>
              <a:buChar char="•"/>
              <a:tabLst/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Internal PowerPoint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A513E-8AFB-48D6-81DE-175363FABB1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23744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CapandaF\Pictures\01_MRC\05_Communication\03_Corporate identity and templates\ACE-PPoint-cover-slide-internal-divid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399" y="-3175"/>
            <a:ext cx="12196233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135034" y="3933825"/>
            <a:ext cx="4800600" cy="935038"/>
          </a:xfrm>
        </p:spPr>
        <p:txBody>
          <a:bodyPr>
            <a:noAutofit/>
          </a:bodyPr>
          <a:lstStyle>
            <a:lvl1pPr marL="0" indent="0">
              <a:buNone/>
              <a:defRPr sz="1799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4"/>
          <p:cNvSpPr>
            <a:spLocks noGrp="1"/>
          </p:cNvSpPr>
          <p:nvPr>
            <p:ph type="title"/>
          </p:nvPr>
        </p:nvSpPr>
        <p:spPr>
          <a:xfrm>
            <a:off x="5135894" y="3068960"/>
            <a:ext cx="4800533" cy="864096"/>
          </a:xfrm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27651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24418" y="1628777"/>
            <a:ext cx="5376333" cy="4537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Internal PowerPoint Presentation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04404-0971-4E8B-96A5-659268EDC4A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56420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99" b="1">
                <a:solidFill>
                  <a:schemeClr val="accent6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99" b="1">
                <a:solidFill>
                  <a:schemeClr val="accent6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  <a:prstGeom prst="rect">
            <a:avLst/>
          </a:prstGeo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Internal PowerPoint 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28BE8-7216-45E9-87CA-BCC4C5FCA9F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26188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15524" y="3501010"/>
            <a:ext cx="2023996" cy="23691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24"/>
          </p:nvPr>
        </p:nvSpPr>
        <p:spPr>
          <a:xfrm>
            <a:off x="624418" y="1628777"/>
            <a:ext cx="2015066" cy="18002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1" name="Content Placeholder 19"/>
          <p:cNvSpPr>
            <a:spLocks noGrp="1"/>
          </p:cNvSpPr>
          <p:nvPr>
            <p:ph sz="quarter" idx="25"/>
          </p:nvPr>
        </p:nvSpPr>
        <p:spPr>
          <a:xfrm>
            <a:off x="2831548" y="1628777"/>
            <a:ext cx="2112292" cy="18002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2" name="Content Placeholder 19"/>
          <p:cNvSpPr>
            <a:spLocks noGrp="1"/>
          </p:cNvSpPr>
          <p:nvPr>
            <p:ph sz="quarter" idx="26"/>
          </p:nvPr>
        </p:nvSpPr>
        <p:spPr>
          <a:xfrm>
            <a:off x="5135032" y="1628777"/>
            <a:ext cx="2017115" cy="18002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3" name="Content Placeholder 19"/>
          <p:cNvSpPr>
            <a:spLocks noGrp="1"/>
          </p:cNvSpPr>
          <p:nvPr>
            <p:ph sz="quarter" idx="27"/>
          </p:nvPr>
        </p:nvSpPr>
        <p:spPr>
          <a:xfrm>
            <a:off x="7344834" y="1628777"/>
            <a:ext cx="2015066" cy="18002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4" name="Content Placeholder 19"/>
          <p:cNvSpPr>
            <a:spLocks noGrp="1"/>
          </p:cNvSpPr>
          <p:nvPr>
            <p:ph sz="quarter" idx="28"/>
          </p:nvPr>
        </p:nvSpPr>
        <p:spPr>
          <a:xfrm>
            <a:off x="9542488" y="1628777"/>
            <a:ext cx="2015066" cy="18002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29"/>
          </p:nvPr>
        </p:nvSpPr>
        <p:spPr>
          <a:xfrm>
            <a:off x="2831547" y="3501010"/>
            <a:ext cx="2112293" cy="23691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30"/>
          </p:nvPr>
        </p:nvSpPr>
        <p:spPr>
          <a:xfrm>
            <a:off x="5135867" y="3501010"/>
            <a:ext cx="2016280" cy="23691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31"/>
          </p:nvPr>
        </p:nvSpPr>
        <p:spPr>
          <a:xfrm>
            <a:off x="7344173" y="3501010"/>
            <a:ext cx="2015727" cy="23691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32"/>
          </p:nvPr>
        </p:nvSpPr>
        <p:spPr>
          <a:xfrm>
            <a:off x="9552481" y="3500438"/>
            <a:ext cx="1987890" cy="23769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Internal PowerPoint Presentation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35152-FE0B-46ED-AC4B-9C8D9CB502D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71629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622300" y="1773238"/>
            <a:ext cx="10947400" cy="3960812"/>
          </a:xfrm>
          <a:solidFill>
            <a:srgbClr val="CCCCCC"/>
          </a:solidFill>
        </p:spPr>
        <p:txBody>
          <a:bodyPr anchor="ctr"/>
          <a:lstStyle>
            <a:lvl1pPr marL="0" marR="0" indent="0" algn="ctr" defTabSz="91412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607867" y="5757625"/>
            <a:ext cx="5441899" cy="1972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  <a:lvl2pPr marL="269794" indent="0">
              <a:buNone/>
              <a:defRPr sz="900"/>
            </a:lvl2pPr>
            <a:lvl3pPr marL="539588" indent="0">
              <a:buNone/>
              <a:defRPr sz="900"/>
            </a:lvl3pPr>
            <a:lvl4pPr marL="803034" indent="0">
              <a:buNone/>
              <a:defRPr sz="900"/>
            </a:lvl4pPr>
            <a:lvl5pPr marL="1072828" indent="0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4417" y="232713"/>
            <a:ext cx="7775903" cy="78871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Internal PowerPoint Presentation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D5255-8337-4C91-8898-C9A143E5898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19670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-4232" y="3429000"/>
            <a:ext cx="12196233" cy="141288"/>
          </a:xfrm>
          <a:custGeom>
            <a:avLst/>
            <a:gdLst>
              <a:gd name="connsiteX0" fmla="*/ 0 w 9115778"/>
              <a:gd name="connsiteY0" fmla="*/ 0 h 155222"/>
              <a:gd name="connsiteX1" fmla="*/ 733778 w 9115778"/>
              <a:gd name="connsiteY1" fmla="*/ 14111 h 155222"/>
              <a:gd name="connsiteX2" fmla="*/ 889000 w 9115778"/>
              <a:gd name="connsiteY2" fmla="*/ 155222 h 155222"/>
              <a:gd name="connsiteX3" fmla="*/ 1044222 w 9115778"/>
              <a:gd name="connsiteY3" fmla="*/ 14111 h 155222"/>
              <a:gd name="connsiteX4" fmla="*/ 9115778 w 9115778"/>
              <a:gd name="connsiteY4" fmla="*/ 14111 h 155222"/>
              <a:gd name="connsiteX5" fmla="*/ 9115778 w 9115778"/>
              <a:gd name="connsiteY5" fmla="*/ 14111 h 155222"/>
              <a:gd name="connsiteX0" fmla="*/ 0 w 9113397"/>
              <a:gd name="connsiteY0" fmla="*/ 176 h 141111"/>
              <a:gd name="connsiteX1" fmla="*/ 731397 w 9113397"/>
              <a:gd name="connsiteY1" fmla="*/ 0 h 141111"/>
              <a:gd name="connsiteX2" fmla="*/ 886619 w 9113397"/>
              <a:gd name="connsiteY2" fmla="*/ 141111 h 141111"/>
              <a:gd name="connsiteX3" fmla="*/ 1041841 w 9113397"/>
              <a:gd name="connsiteY3" fmla="*/ 0 h 141111"/>
              <a:gd name="connsiteX4" fmla="*/ 9113397 w 9113397"/>
              <a:gd name="connsiteY4" fmla="*/ 0 h 141111"/>
              <a:gd name="connsiteX5" fmla="*/ 9113397 w 9113397"/>
              <a:gd name="connsiteY5" fmla="*/ 0 h 141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3397" h="141111">
                <a:moveTo>
                  <a:pt x="0" y="176"/>
                </a:moveTo>
                <a:lnTo>
                  <a:pt x="731397" y="0"/>
                </a:lnTo>
                <a:lnTo>
                  <a:pt x="886619" y="141111"/>
                </a:lnTo>
                <a:lnTo>
                  <a:pt x="1041841" y="0"/>
                </a:lnTo>
                <a:lnTo>
                  <a:pt x="9113397" y="0"/>
                </a:lnTo>
                <a:lnTo>
                  <a:pt x="9113397" y="0"/>
                </a:lnTo>
              </a:path>
            </a:pathLst>
          </a:cu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 sz="1799">
              <a:solidFill>
                <a:srgbClr val="000105"/>
              </a:solidFill>
            </a:endParaRPr>
          </a:p>
        </p:txBody>
      </p:sp>
      <p:pic>
        <p:nvPicPr>
          <p:cNvPr id="8" name="Picture 18" descr="Edwards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1" y="331788"/>
            <a:ext cx="2597151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5323" y="3789040"/>
            <a:ext cx="5469334" cy="72008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799">
                <a:solidFill>
                  <a:schemeClr val="accent1"/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4417" y="1988840"/>
            <a:ext cx="5471583" cy="1143000"/>
          </a:xfrm>
        </p:spPr>
        <p:txBody>
          <a:bodyPr>
            <a:normAutofit/>
          </a:bodyPr>
          <a:lstStyle>
            <a:lvl1pPr>
              <a:defRPr sz="2399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576054" y="1989138"/>
            <a:ext cx="5088898" cy="3600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9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4418" y="4652963"/>
            <a:ext cx="5469467" cy="5762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799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14202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624419" y="1628774"/>
            <a:ext cx="11040532" cy="4537075"/>
          </a:xfrm>
          <a:prstGeom prst="rect">
            <a:avLst/>
          </a:prstGeom>
        </p:spPr>
        <p:txBody>
          <a:bodyPr/>
          <a:lstStyle>
            <a:lvl1pPr marL="342797" marR="0" indent="-342797" algn="l" defTabSz="91412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4262E"/>
              </a:buClr>
              <a:buSzTx/>
              <a:buFont typeface="Arial" panose="020B0604020202020204" pitchFamily="34" charset="0"/>
              <a:buChar char="•"/>
              <a:tabLst/>
              <a:defRPr/>
            </a:lvl1pPr>
            <a:lvl2pPr marL="742727" marR="0" indent="-285664" algn="l" defTabSz="91412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4262E"/>
              </a:buClr>
              <a:buSzTx/>
              <a:buFont typeface="Arial" panose="020B0604020202020204" pitchFamily="34" charset="0"/>
              <a:buChar char="•"/>
              <a:tabLst/>
              <a:defRPr/>
            </a:lvl2pPr>
            <a:lvl3pPr marL="1076002" marR="0" indent="-266620" algn="l" defTabSz="91412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4262E"/>
              </a:buClr>
              <a:buSzTx/>
              <a:buFont typeface="Arial" panose="020B0604020202020204" pitchFamily="34" charset="0"/>
              <a:buChar char="•"/>
              <a:tabLst/>
              <a:defRPr/>
            </a:lvl3pPr>
            <a:lvl4pPr marL="1437844" marR="0" indent="-276142" algn="l" defTabSz="91412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4262E"/>
              </a:buClr>
              <a:buSzTx/>
              <a:buFont typeface="Arial" panose="020B0604020202020204" pitchFamily="34" charset="0"/>
              <a:buChar char="•"/>
              <a:tabLst/>
              <a:defRPr/>
            </a:lvl4pPr>
            <a:lvl5pPr marL="1790163" marR="0" indent="-266620" algn="l" defTabSz="91412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4262E"/>
              </a:buClr>
              <a:buSzTx/>
              <a:buFont typeface="Arial" panose="020B0604020202020204" pitchFamily="34" charset="0"/>
              <a:buChar char="•"/>
              <a:tabLst/>
              <a:defRPr sz="1600"/>
            </a:lvl5pPr>
            <a:lvl6pPr marL="2152004" marR="0" indent="-266620" algn="l" defTabSz="91412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4262E"/>
              </a:buClr>
              <a:buSzTx/>
              <a:buFont typeface="Arial" panose="020B0604020202020204" pitchFamily="34" charset="0"/>
              <a:buChar char="•"/>
              <a:tabLst/>
              <a:defRPr sz="1600" baseline="0"/>
            </a:lvl6pPr>
            <a:lvl7pPr marL="2417038" marR="0" indent="-266620" algn="l" defTabSz="91412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4262E"/>
              </a:buClr>
              <a:buSzTx/>
              <a:buFont typeface="Arial" panose="020B0604020202020204" pitchFamily="34" charset="0"/>
              <a:buChar char="•"/>
              <a:tabLst/>
              <a:defRPr sz="1600" baseline="0"/>
            </a:lvl7pPr>
            <a:lvl8pPr marL="2694766" marR="0" indent="-276142" algn="l" defTabSz="91412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4262E"/>
              </a:buClr>
              <a:buSzTx/>
              <a:buFont typeface="Arial" panose="020B0604020202020204" pitchFamily="34" charset="0"/>
              <a:buChar char="•"/>
              <a:tabLst>
                <a:tab pos="3043912" algn="l"/>
              </a:tabLst>
              <a:defRPr sz="1600" baseline="0"/>
            </a:lvl8pPr>
            <a:lvl9pPr marL="2956626" marR="0" indent="-266620" algn="l" defTabSz="91412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4262E"/>
              </a:buClr>
              <a:buSzTx/>
              <a:buFont typeface="Arial" panose="020B0604020202020204" pitchFamily="34" charset="0"/>
              <a:buChar char="•"/>
              <a:tabLst/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Internal PowerPoint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A513E-8AFB-48D6-81DE-175363FABB1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05954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CapandaF\Pictures\01_MRC\05_Communication\03_Corporate identity and templates\ACE-PPoint-cover-slide-internal-divid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399" y="-3175"/>
            <a:ext cx="12196233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135034" y="3933825"/>
            <a:ext cx="4800600" cy="935038"/>
          </a:xfrm>
        </p:spPr>
        <p:txBody>
          <a:bodyPr>
            <a:noAutofit/>
          </a:bodyPr>
          <a:lstStyle>
            <a:lvl1pPr marL="0" indent="0">
              <a:buNone/>
              <a:defRPr sz="1799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4"/>
          <p:cNvSpPr>
            <a:spLocks noGrp="1"/>
          </p:cNvSpPr>
          <p:nvPr>
            <p:ph type="title"/>
          </p:nvPr>
        </p:nvSpPr>
        <p:spPr>
          <a:xfrm>
            <a:off x="5135894" y="3068960"/>
            <a:ext cx="4800533" cy="864096"/>
          </a:xfrm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357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06227-0994-4D8A-8A7B-20C4476F58F4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07DC1-0B59-4867-8AD4-3EC6BD0A3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919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24418" y="1628777"/>
            <a:ext cx="5376333" cy="4537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Internal PowerPoint Presentation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04404-0971-4E8B-96A5-659268EDC4A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47419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99" b="1">
                <a:solidFill>
                  <a:schemeClr val="accent6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99" b="1">
                <a:solidFill>
                  <a:schemeClr val="accent6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  <a:prstGeom prst="rect">
            <a:avLst/>
          </a:prstGeo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Internal PowerPoint 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28BE8-7216-45E9-87CA-BCC4C5FCA9F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81452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15524" y="3501010"/>
            <a:ext cx="2023996" cy="23691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24"/>
          </p:nvPr>
        </p:nvSpPr>
        <p:spPr>
          <a:xfrm>
            <a:off x="624418" y="1628777"/>
            <a:ext cx="2015066" cy="18002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1" name="Content Placeholder 19"/>
          <p:cNvSpPr>
            <a:spLocks noGrp="1"/>
          </p:cNvSpPr>
          <p:nvPr>
            <p:ph sz="quarter" idx="25"/>
          </p:nvPr>
        </p:nvSpPr>
        <p:spPr>
          <a:xfrm>
            <a:off x="2831548" y="1628777"/>
            <a:ext cx="2112292" cy="18002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2" name="Content Placeholder 19"/>
          <p:cNvSpPr>
            <a:spLocks noGrp="1"/>
          </p:cNvSpPr>
          <p:nvPr>
            <p:ph sz="quarter" idx="26"/>
          </p:nvPr>
        </p:nvSpPr>
        <p:spPr>
          <a:xfrm>
            <a:off x="5135032" y="1628777"/>
            <a:ext cx="2017115" cy="18002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3" name="Content Placeholder 19"/>
          <p:cNvSpPr>
            <a:spLocks noGrp="1"/>
          </p:cNvSpPr>
          <p:nvPr>
            <p:ph sz="quarter" idx="27"/>
          </p:nvPr>
        </p:nvSpPr>
        <p:spPr>
          <a:xfrm>
            <a:off x="7344834" y="1628777"/>
            <a:ext cx="2015066" cy="18002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4" name="Content Placeholder 19"/>
          <p:cNvSpPr>
            <a:spLocks noGrp="1"/>
          </p:cNvSpPr>
          <p:nvPr>
            <p:ph sz="quarter" idx="28"/>
          </p:nvPr>
        </p:nvSpPr>
        <p:spPr>
          <a:xfrm>
            <a:off x="9542488" y="1628777"/>
            <a:ext cx="2015066" cy="18002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29"/>
          </p:nvPr>
        </p:nvSpPr>
        <p:spPr>
          <a:xfrm>
            <a:off x="2831547" y="3501010"/>
            <a:ext cx="2112293" cy="23691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30"/>
          </p:nvPr>
        </p:nvSpPr>
        <p:spPr>
          <a:xfrm>
            <a:off x="5135867" y="3501010"/>
            <a:ext cx="2016280" cy="23691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31"/>
          </p:nvPr>
        </p:nvSpPr>
        <p:spPr>
          <a:xfrm>
            <a:off x="7344173" y="3501010"/>
            <a:ext cx="2015727" cy="23691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32"/>
          </p:nvPr>
        </p:nvSpPr>
        <p:spPr>
          <a:xfrm>
            <a:off x="9552481" y="3500438"/>
            <a:ext cx="1987890" cy="23769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Internal PowerPoint Presentation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35152-FE0B-46ED-AC4B-9C8D9CB502D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14777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622300" y="1773238"/>
            <a:ext cx="10947400" cy="3960812"/>
          </a:xfrm>
          <a:solidFill>
            <a:srgbClr val="CCCCCC"/>
          </a:solidFill>
        </p:spPr>
        <p:txBody>
          <a:bodyPr anchor="ctr"/>
          <a:lstStyle>
            <a:lvl1pPr marL="0" marR="0" indent="0" algn="ctr" defTabSz="91412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607867" y="5757625"/>
            <a:ext cx="5441899" cy="1972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  <a:lvl2pPr marL="269794" indent="0">
              <a:buNone/>
              <a:defRPr sz="900"/>
            </a:lvl2pPr>
            <a:lvl3pPr marL="539588" indent="0">
              <a:buNone/>
              <a:defRPr sz="900"/>
            </a:lvl3pPr>
            <a:lvl4pPr marL="803034" indent="0">
              <a:buNone/>
              <a:defRPr sz="900"/>
            </a:lvl4pPr>
            <a:lvl5pPr marL="1072828" indent="0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4417" y="232713"/>
            <a:ext cx="7775903" cy="78871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Internal PowerPoint Presentation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D5255-8337-4C91-8898-C9A143E5898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61784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-4232" y="3429000"/>
            <a:ext cx="12196233" cy="141288"/>
          </a:xfrm>
          <a:custGeom>
            <a:avLst/>
            <a:gdLst>
              <a:gd name="connsiteX0" fmla="*/ 0 w 9115778"/>
              <a:gd name="connsiteY0" fmla="*/ 0 h 155222"/>
              <a:gd name="connsiteX1" fmla="*/ 733778 w 9115778"/>
              <a:gd name="connsiteY1" fmla="*/ 14111 h 155222"/>
              <a:gd name="connsiteX2" fmla="*/ 889000 w 9115778"/>
              <a:gd name="connsiteY2" fmla="*/ 155222 h 155222"/>
              <a:gd name="connsiteX3" fmla="*/ 1044222 w 9115778"/>
              <a:gd name="connsiteY3" fmla="*/ 14111 h 155222"/>
              <a:gd name="connsiteX4" fmla="*/ 9115778 w 9115778"/>
              <a:gd name="connsiteY4" fmla="*/ 14111 h 155222"/>
              <a:gd name="connsiteX5" fmla="*/ 9115778 w 9115778"/>
              <a:gd name="connsiteY5" fmla="*/ 14111 h 155222"/>
              <a:gd name="connsiteX0" fmla="*/ 0 w 9113397"/>
              <a:gd name="connsiteY0" fmla="*/ 176 h 141111"/>
              <a:gd name="connsiteX1" fmla="*/ 731397 w 9113397"/>
              <a:gd name="connsiteY1" fmla="*/ 0 h 141111"/>
              <a:gd name="connsiteX2" fmla="*/ 886619 w 9113397"/>
              <a:gd name="connsiteY2" fmla="*/ 141111 h 141111"/>
              <a:gd name="connsiteX3" fmla="*/ 1041841 w 9113397"/>
              <a:gd name="connsiteY3" fmla="*/ 0 h 141111"/>
              <a:gd name="connsiteX4" fmla="*/ 9113397 w 9113397"/>
              <a:gd name="connsiteY4" fmla="*/ 0 h 141111"/>
              <a:gd name="connsiteX5" fmla="*/ 9113397 w 9113397"/>
              <a:gd name="connsiteY5" fmla="*/ 0 h 141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3397" h="141111">
                <a:moveTo>
                  <a:pt x="0" y="176"/>
                </a:moveTo>
                <a:lnTo>
                  <a:pt x="731397" y="0"/>
                </a:lnTo>
                <a:lnTo>
                  <a:pt x="886619" y="141111"/>
                </a:lnTo>
                <a:lnTo>
                  <a:pt x="1041841" y="0"/>
                </a:lnTo>
                <a:lnTo>
                  <a:pt x="9113397" y="0"/>
                </a:lnTo>
                <a:lnTo>
                  <a:pt x="9113397" y="0"/>
                </a:lnTo>
              </a:path>
            </a:pathLst>
          </a:cu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 sz="1799">
              <a:solidFill>
                <a:srgbClr val="000105"/>
              </a:solidFill>
            </a:endParaRPr>
          </a:p>
        </p:txBody>
      </p:sp>
      <p:pic>
        <p:nvPicPr>
          <p:cNvPr id="8" name="Picture 18" descr="Edwards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1" y="331788"/>
            <a:ext cx="2597151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5323" y="3789040"/>
            <a:ext cx="5469334" cy="72008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799">
                <a:solidFill>
                  <a:schemeClr val="accent1"/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4417" y="1988840"/>
            <a:ext cx="5471583" cy="1143000"/>
          </a:xfrm>
        </p:spPr>
        <p:txBody>
          <a:bodyPr>
            <a:normAutofit/>
          </a:bodyPr>
          <a:lstStyle>
            <a:lvl1pPr>
              <a:defRPr sz="2399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576054" y="1989138"/>
            <a:ext cx="5088898" cy="3600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9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4418" y="4652963"/>
            <a:ext cx="5469467" cy="5762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799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34683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624419" y="1628774"/>
            <a:ext cx="11040532" cy="4537075"/>
          </a:xfrm>
          <a:prstGeom prst="rect">
            <a:avLst/>
          </a:prstGeom>
        </p:spPr>
        <p:txBody>
          <a:bodyPr/>
          <a:lstStyle>
            <a:lvl1pPr marL="342797" marR="0" indent="-342797" algn="l" defTabSz="91412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4262E"/>
              </a:buClr>
              <a:buSzTx/>
              <a:buFont typeface="Arial" panose="020B0604020202020204" pitchFamily="34" charset="0"/>
              <a:buChar char="•"/>
              <a:tabLst/>
              <a:defRPr/>
            </a:lvl1pPr>
            <a:lvl2pPr marL="742727" marR="0" indent="-285664" algn="l" defTabSz="91412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4262E"/>
              </a:buClr>
              <a:buSzTx/>
              <a:buFont typeface="Arial" panose="020B0604020202020204" pitchFamily="34" charset="0"/>
              <a:buChar char="•"/>
              <a:tabLst/>
              <a:defRPr/>
            </a:lvl2pPr>
            <a:lvl3pPr marL="1076002" marR="0" indent="-266620" algn="l" defTabSz="91412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4262E"/>
              </a:buClr>
              <a:buSzTx/>
              <a:buFont typeface="Arial" panose="020B0604020202020204" pitchFamily="34" charset="0"/>
              <a:buChar char="•"/>
              <a:tabLst/>
              <a:defRPr/>
            </a:lvl3pPr>
            <a:lvl4pPr marL="1437844" marR="0" indent="-276142" algn="l" defTabSz="91412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4262E"/>
              </a:buClr>
              <a:buSzTx/>
              <a:buFont typeface="Arial" panose="020B0604020202020204" pitchFamily="34" charset="0"/>
              <a:buChar char="•"/>
              <a:tabLst/>
              <a:defRPr/>
            </a:lvl4pPr>
            <a:lvl5pPr marL="1790163" marR="0" indent="-266620" algn="l" defTabSz="91412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4262E"/>
              </a:buClr>
              <a:buSzTx/>
              <a:buFont typeface="Arial" panose="020B0604020202020204" pitchFamily="34" charset="0"/>
              <a:buChar char="•"/>
              <a:tabLst/>
              <a:defRPr sz="1600"/>
            </a:lvl5pPr>
            <a:lvl6pPr marL="2152004" marR="0" indent="-266620" algn="l" defTabSz="91412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4262E"/>
              </a:buClr>
              <a:buSzTx/>
              <a:buFont typeface="Arial" panose="020B0604020202020204" pitchFamily="34" charset="0"/>
              <a:buChar char="•"/>
              <a:tabLst/>
              <a:defRPr sz="1600" baseline="0"/>
            </a:lvl6pPr>
            <a:lvl7pPr marL="2417038" marR="0" indent="-266620" algn="l" defTabSz="91412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4262E"/>
              </a:buClr>
              <a:buSzTx/>
              <a:buFont typeface="Arial" panose="020B0604020202020204" pitchFamily="34" charset="0"/>
              <a:buChar char="•"/>
              <a:tabLst/>
              <a:defRPr sz="1600" baseline="0"/>
            </a:lvl7pPr>
            <a:lvl8pPr marL="2694766" marR="0" indent="-276142" algn="l" defTabSz="91412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4262E"/>
              </a:buClr>
              <a:buSzTx/>
              <a:buFont typeface="Arial" panose="020B0604020202020204" pitchFamily="34" charset="0"/>
              <a:buChar char="•"/>
              <a:tabLst>
                <a:tab pos="3043912" algn="l"/>
              </a:tabLst>
              <a:defRPr sz="1600" baseline="0"/>
            </a:lvl8pPr>
            <a:lvl9pPr marL="2956626" marR="0" indent="-266620" algn="l" defTabSz="91412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4262E"/>
              </a:buClr>
              <a:buSzTx/>
              <a:buFont typeface="Arial" panose="020B0604020202020204" pitchFamily="34" charset="0"/>
              <a:buChar char="•"/>
              <a:tabLst/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Internal PowerPoint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A513E-8AFB-48D6-81DE-175363FABB1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4521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CapandaF\Pictures\01_MRC\05_Communication\03_Corporate identity and templates\ACE-PPoint-cover-slide-internal-divid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399" y="-3175"/>
            <a:ext cx="12196233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135034" y="3933825"/>
            <a:ext cx="4800600" cy="935038"/>
          </a:xfrm>
        </p:spPr>
        <p:txBody>
          <a:bodyPr>
            <a:noAutofit/>
          </a:bodyPr>
          <a:lstStyle>
            <a:lvl1pPr marL="0" indent="0">
              <a:buNone/>
              <a:defRPr sz="1799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4"/>
          <p:cNvSpPr>
            <a:spLocks noGrp="1"/>
          </p:cNvSpPr>
          <p:nvPr>
            <p:ph type="title"/>
          </p:nvPr>
        </p:nvSpPr>
        <p:spPr>
          <a:xfrm>
            <a:off x="5135894" y="3068960"/>
            <a:ext cx="4800533" cy="864096"/>
          </a:xfrm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31054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24418" y="1628777"/>
            <a:ext cx="5376333" cy="4537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Internal PowerPoint Presentation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04404-0971-4E8B-96A5-659268EDC4A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91277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99" b="1">
                <a:solidFill>
                  <a:schemeClr val="accent6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99" b="1">
                <a:solidFill>
                  <a:schemeClr val="accent6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  <a:prstGeom prst="rect">
            <a:avLst/>
          </a:prstGeo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Internal PowerPoint 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28BE8-7216-45E9-87CA-BCC4C5FCA9F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51762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15524" y="3501010"/>
            <a:ext cx="2023996" cy="23691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24"/>
          </p:nvPr>
        </p:nvSpPr>
        <p:spPr>
          <a:xfrm>
            <a:off x="624418" y="1628777"/>
            <a:ext cx="2015066" cy="18002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1" name="Content Placeholder 19"/>
          <p:cNvSpPr>
            <a:spLocks noGrp="1"/>
          </p:cNvSpPr>
          <p:nvPr>
            <p:ph sz="quarter" idx="25"/>
          </p:nvPr>
        </p:nvSpPr>
        <p:spPr>
          <a:xfrm>
            <a:off x="2831548" y="1628777"/>
            <a:ext cx="2112292" cy="18002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2" name="Content Placeholder 19"/>
          <p:cNvSpPr>
            <a:spLocks noGrp="1"/>
          </p:cNvSpPr>
          <p:nvPr>
            <p:ph sz="quarter" idx="26"/>
          </p:nvPr>
        </p:nvSpPr>
        <p:spPr>
          <a:xfrm>
            <a:off x="5135032" y="1628777"/>
            <a:ext cx="2017115" cy="18002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3" name="Content Placeholder 19"/>
          <p:cNvSpPr>
            <a:spLocks noGrp="1"/>
          </p:cNvSpPr>
          <p:nvPr>
            <p:ph sz="quarter" idx="27"/>
          </p:nvPr>
        </p:nvSpPr>
        <p:spPr>
          <a:xfrm>
            <a:off x="7344834" y="1628777"/>
            <a:ext cx="2015066" cy="18002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4" name="Content Placeholder 19"/>
          <p:cNvSpPr>
            <a:spLocks noGrp="1"/>
          </p:cNvSpPr>
          <p:nvPr>
            <p:ph sz="quarter" idx="28"/>
          </p:nvPr>
        </p:nvSpPr>
        <p:spPr>
          <a:xfrm>
            <a:off x="9542488" y="1628777"/>
            <a:ext cx="2015066" cy="18002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29"/>
          </p:nvPr>
        </p:nvSpPr>
        <p:spPr>
          <a:xfrm>
            <a:off x="2831547" y="3501010"/>
            <a:ext cx="2112293" cy="23691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30"/>
          </p:nvPr>
        </p:nvSpPr>
        <p:spPr>
          <a:xfrm>
            <a:off x="5135867" y="3501010"/>
            <a:ext cx="2016280" cy="23691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31"/>
          </p:nvPr>
        </p:nvSpPr>
        <p:spPr>
          <a:xfrm>
            <a:off x="7344173" y="3501010"/>
            <a:ext cx="2015727" cy="23691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32"/>
          </p:nvPr>
        </p:nvSpPr>
        <p:spPr>
          <a:xfrm>
            <a:off x="9552481" y="3500438"/>
            <a:ext cx="1987890" cy="23769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Internal PowerPoint Presentation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35152-FE0B-46ED-AC4B-9C8D9CB502D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9748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06227-0994-4D8A-8A7B-20C4476F58F4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07DC1-0B59-4867-8AD4-3EC6BD0A3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4866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622300" y="1773238"/>
            <a:ext cx="10947400" cy="3960812"/>
          </a:xfrm>
          <a:solidFill>
            <a:srgbClr val="CCCCCC"/>
          </a:solidFill>
        </p:spPr>
        <p:txBody>
          <a:bodyPr anchor="ctr"/>
          <a:lstStyle>
            <a:lvl1pPr marL="0" marR="0" indent="0" algn="ctr" defTabSz="91412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607867" y="5757625"/>
            <a:ext cx="5441899" cy="1972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  <a:lvl2pPr marL="269794" indent="0">
              <a:buNone/>
              <a:defRPr sz="900"/>
            </a:lvl2pPr>
            <a:lvl3pPr marL="539588" indent="0">
              <a:buNone/>
              <a:defRPr sz="900"/>
            </a:lvl3pPr>
            <a:lvl4pPr marL="803034" indent="0">
              <a:buNone/>
              <a:defRPr sz="900"/>
            </a:lvl4pPr>
            <a:lvl5pPr marL="1072828" indent="0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4417" y="232713"/>
            <a:ext cx="7775903" cy="78871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Internal PowerPoint Presentation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D5255-8337-4C91-8898-C9A143E5898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4976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06227-0994-4D8A-8A7B-20C4476F58F4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07DC1-0B59-4867-8AD4-3EC6BD0A3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12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06227-0994-4D8A-8A7B-20C4476F58F4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07DC1-0B59-4867-8AD4-3EC6BD0A3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861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06227-0994-4D8A-8A7B-20C4476F58F4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07DC1-0B59-4867-8AD4-3EC6BD0A3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313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06227-0994-4D8A-8A7B-20C4476F58F4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07DC1-0B59-4867-8AD4-3EC6BD0A3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39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06227-0994-4D8A-8A7B-20C4476F58F4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07DC1-0B59-4867-8AD4-3EC6BD0A3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937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9.png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10" Type="http://schemas.openxmlformats.org/officeDocument/2006/relationships/image" Target="../media/image9.png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8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10" Type="http://schemas.openxmlformats.org/officeDocument/2006/relationships/image" Target="../media/image9.png"/><Relationship Id="rId4" Type="http://schemas.openxmlformats.org/officeDocument/2006/relationships/slideLayout" Target="../slideLayouts/slideLayout30.xml"/><Relationship Id="rId9" Type="http://schemas.openxmlformats.org/officeDocument/2006/relationships/image" Target="../media/image8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10" Type="http://schemas.openxmlformats.org/officeDocument/2006/relationships/image" Target="../media/image9.png"/><Relationship Id="rId4" Type="http://schemas.openxmlformats.org/officeDocument/2006/relationships/slideLayout" Target="../slideLayouts/slideLayout37.xml"/><Relationship Id="rId9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06227-0994-4D8A-8A7B-20C4476F58F4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07DC1-0B59-4867-8AD4-3EC6BD0A3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844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C:\Users\CapandaF\Pictures\01_MRC\05_Communication\03_Corporate identity and templates\ACE-PPoint-cover-slide-headers-CROPPED-internal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2192000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24418" y="233363"/>
            <a:ext cx="7776633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Master style</a:t>
            </a:r>
            <a:endParaRPr lang="en-GB" altLang="en-US"/>
          </a:p>
        </p:txBody>
      </p:sp>
      <p:sp>
        <p:nvSpPr>
          <p:cNvPr id="9" name="Rectangle 8"/>
          <p:cNvSpPr/>
          <p:nvPr/>
        </p:nvSpPr>
        <p:spPr>
          <a:xfrm>
            <a:off x="-1236133" y="2914652"/>
            <a:ext cx="850900" cy="6381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srgbClr val="FFFFFF"/>
                </a:solidFill>
              </a:rPr>
              <a:t>R0</a:t>
            </a:r>
          </a:p>
          <a:p>
            <a:pPr>
              <a:defRPr/>
            </a:pPr>
            <a:r>
              <a:rPr lang="en-US" sz="1200" dirty="0">
                <a:solidFill>
                  <a:srgbClr val="FFFFFF"/>
                </a:solidFill>
              </a:rPr>
              <a:t>G155</a:t>
            </a:r>
          </a:p>
          <a:p>
            <a:pPr>
              <a:defRPr/>
            </a:pPr>
            <a:r>
              <a:rPr lang="en-US" sz="1200" dirty="0">
                <a:solidFill>
                  <a:srgbClr val="FFFFFF"/>
                </a:solidFill>
              </a:rPr>
              <a:t>B72</a:t>
            </a:r>
          </a:p>
        </p:txBody>
      </p:sp>
      <p:sp>
        <p:nvSpPr>
          <p:cNvPr id="10" name="Rectangle 9"/>
          <p:cNvSpPr/>
          <p:nvPr/>
        </p:nvSpPr>
        <p:spPr>
          <a:xfrm>
            <a:off x="-1234016" y="2276477"/>
            <a:ext cx="850900" cy="638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srgbClr val="FFFFFF"/>
                </a:solidFill>
              </a:rPr>
              <a:t>R196</a:t>
            </a:r>
          </a:p>
          <a:p>
            <a:pPr>
              <a:defRPr/>
            </a:pPr>
            <a:r>
              <a:rPr lang="en-US" sz="1200" dirty="0">
                <a:solidFill>
                  <a:srgbClr val="FFFFFF"/>
                </a:solidFill>
              </a:rPr>
              <a:t>G38</a:t>
            </a:r>
          </a:p>
          <a:p>
            <a:pPr>
              <a:defRPr/>
            </a:pPr>
            <a:r>
              <a:rPr lang="en-US" sz="1200" dirty="0">
                <a:solidFill>
                  <a:srgbClr val="FFFFFF"/>
                </a:solidFill>
              </a:rPr>
              <a:t>B46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1238250" y="3556000"/>
            <a:ext cx="850900" cy="63976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srgbClr val="FFFFFF"/>
                </a:solidFill>
              </a:rPr>
              <a:t>R253</a:t>
            </a:r>
          </a:p>
          <a:p>
            <a:pPr>
              <a:defRPr/>
            </a:pPr>
            <a:r>
              <a:rPr lang="en-US" sz="1200" dirty="0">
                <a:solidFill>
                  <a:srgbClr val="FFFFFF"/>
                </a:solidFill>
              </a:rPr>
              <a:t>G200</a:t>
            </a:r>
          </a:p>
          <a:p>
            <a:pPr>
              <a:defRPr/>
            </a:pPr>
            <a:r>
              <a:rPr lang="en-US" sz="1200" dirty="0">
                <a:solidFill>
                  <a:srgbClr val="FFFFFF"/>
                </a:solidFill>
              </a:rPr>
              <a:t>B47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1234017" y="4198940"/>
            <a:ext cx="848784" cy="63817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srgbClr val="FFFFFF"/>
                </a:solidFill>
              </a:rPr>
              <a:t>R66</a:t>
            </a:r>
          </a:p>
          <a:p>
            <a:pPr>
              <a:defRPr/>
            </a:pPr>
            <a:r>
              <a:rPr lang="en-US" sz="1200" dirty="0">
                <a:solidFill>
                  <a:srgbClr val="FFFFFF"/>
                </a:solidFill>
              </a:rPr>
              <a:t>G20</a:t>
            </a:r>
          </a:p>
          <a:p>
            <a:pPr>
              <a:defRPr/>
            </a:pPr>
            <a:r>
              <a:rPr lang="en-US" sz="1200" dirty="0">
                <a:solidFill>
                  <a:srgbClr val="FFFFFF"/>
                </a:solidFill>
              </a:rPr>
              <a:t>B95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1236133" y="4837113"/>
            <a:ext cx="848783" cy="639762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srgbClr val="FFFFFF"/>
                </a:solidFill>
              </a:rPr>
              <a:t>R247</a:t>
            </a:r>
          </a:p>
          <a:p>
            <a:pPr>
              <a:defRPr/>
            </a:pPr>
            <a:r>
              <a:rPr lang="en-US" sz="1200" dirty="0">
                <a:solidFill>
                  <a:srgbClr val="FFFFFF"/>
                </a:solidFill>
              </a:rPr>
              <a:t>G142</a:t>
            </a:r>
          </a:p>
          <a:p>
            <a:pPr>
              <a:defRPr/>
            </a:pPr>
            <a:r>
              <a:rPr lang="en-US" sz="1200" dirty="0">
                <a:solidFill>
                  <a:srgbClr val="FFFFFF"/>
                </a:solidFill>
              </a:rPr>
              <a:t>B30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-1236133" y="5476877"/>
            <a:ext cx="850900" cy="63817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srgbClr val="FFFFFF"/>
                </a:solidFill>
              </a:rPr>
              <a:t>R0</a:t>
            </a:r>
          </a:p>
          <a:p>
            <a:pPr>
              <a:defRPr/>
            </a:pPr>
            <a:r>
              <a:rPr lang="en-US" sz="1200" dirty="0">
                <a:solidFill>
                  <a:srgbClr val="FFFFFF"/>
                </a:solidFill>
              </a:rPr>
              <a:t>G53</a:t>
            </a:r>
          </a:p>
          <a:p>
            <a:pPr>
              <a:defRPr/>
            </a:pPr>
            <a:r>
              <a:rPr lang="en-US" sz="1200" dirty="0">
                <a:solidFill>
                  <a:srgbClr val="FFFFFF"/>
                </a:solidFill>
              </a:rPr>
              <a:t>B84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-1236133" y="1646238"/>
            <a:ext cx="853016" cy="63976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srgbClr val="FFFFFF"/>
                </a:solidFill>
              </a:rPr>
              <a:t>R88</a:t>
            </a:r>
          </a:p>
          <a:p>
            <a:pPr>
              <a:defRPr/>
            </a:pPr>
            <a:r>
              <a:rPr lang="en-US" sz="1200" dirty="0">
                <a:solidFill>
                  <a:srgbClr val="FFFFFF"/>
                </a:solidFill>
              </a:rPr>
              <a:t>G89</a:t>
            </a:r>
          </a:p>
          <a:p>
            <a:pPr>
              <a:defRPr/>
            </a:pPr>
            <a:r>
              <a:rPr lang="en-US" sz="1200" dirty="0">
                <a:solidFill>
                  <a:srgbClr val="FFFFFF"/>
                </a:solidFill>
              </a:rPr>
              <a:t>B91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-1236133" y="1020765"/>
            <a:ext cx="853016" cy="6381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100" dirty="0">
                <a:solidFill>
                  <a:srgbClr val="FFFFFF"/>
                </a:solidFill>
              </a:rPr>
              <a:t>R0</a:t>
            </a:r>
          </a:p>
          <a:p>
            <a:pPr>
              <a:defRPr/>
            </a:pPr>
            <a:r>
              <a:rPr lang="en-US" sz="1100" dirty="0">
                <a:solidFill>
                  <a:srgbClr val="FFFFFF"/>
                </a:solidFill>
              </a:rPr>
              <a:t>G1</a:t>
            </a:r>
          </a:p>
          <a:p>
            <a:pPr>
              <a:defRPr/>
            </a:pPr>
            <a:r>
              <a:rPr lang="en-US" sz="1100" dirty="0">
                <a:solidFill>
                  <a:srgbClr val="FFFFFF"/>
                </a:solidFill>
              </a:rPr>
              <a:t>B5</a:t>
            </a:r>
          </a:p>
        </p:txBody>
      </p:sp>
      <p:sp>
        <p:nvSpPr>
          <p:cNvPr id="17" name="Rectangle 16"/>
          <p:cNvSpPr/>
          <p:nvPr/>
        </p:nvSpPr>
        <p:spPr>
          <a:xfrm>
            <a:off x="-1234016" y="382590"/>
            <a:ext cx="850900" cy="638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srgbClr val="000105"/>
                </a:solidFill>
              </a:rPr>
              <a:t>R255</a:t>
            </a:r>
          </a:p>
          <a:p>
            <a:pPr>
              <a:defRPr/>
            </a:pPr>
            <a:r>
              <a:rPr lang="en-US" sz="1200" dirty="0">
                <a:solidFill>
                  <a:srgbClr val="000105"/>
                </a:solidFill>
              </a:rPr>
              <a:t>G255</a:t>
            </a:r>
          </a:p>
          <a:p>
            <a:pPr>
              <a:defRPr/>
            </a:pPr>
            <a:r>
              <a:rPr lang="en-US" sz="1200" dirty="0">
                <a:solidFill>
                  <a:srgbClr val="000105"/>
                </a:solidFill>
              </a:rPr>
              <a:t>B255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09600" y="1628775"/>
            <a:ext cx="10972800" cy="4497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  <a:p>
            <a:pPr lvl="8"/>
            <a:r>
              <a:rPr lang="en-US" dirty="0"/>
              <a:t>Ninth level</a:t>
            </a:r>
          </a:p>
        </p:txBody>
      </p:sp>
      <p:pic>
        <p:nvPicPr>
          <p:cNvPr id="1038" name="Picture 20" descr="Edwards-logo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1368" y="6308727"/>
            <a:ext cx="259503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25551" y="6276977"/>
            <a:ext cx="6485467" cy="2254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dirty="0" smtClean="0">
                <a:solidFill>
                  <a:srgbClr val="58595B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/>
              <a:t>Internal PowerPoint Presentation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2667" y="6275388"/>
            <a:ext cx="467784" cy="22701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rgbClr val="58595B"/>
                </a:solidFill>
                <a:latin typeface="+mn-lt"/>
              </a:defRPr>
            </a:lvl1pPr>
          </a:lstStyle>
          <a:p>
            <a:pPr>
              <a:defRPr/>
            </a:pPr>
            <a:fld id="{1AE14E93-9B47-4394-8728-7C4BBFD3D23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3594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799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99" b="1">
          <a:solidFill>
            <a:schemeClr val="accent1"/>
          </a:solidFill>
          <a:latin typeface="Calibri" panose="020F050202020403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99" b="1">
          <a:solidFill>
            <a:schemeClr val="accent1"/>
          </a:solidFill>
          <a:latin typeface="Calibri" panose="020F050202020403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99" b="1">
          <a:solidFill>
            <a:schemeClr val="accent1"/>
          </a:solidFill>
          <a:latin typeface="Calibri" panose="020F050202020403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99" b="1">
          <a:solidFill>
            <a:schemeClr val="accent1"/>
          </a:solidFill>
          <a:latin typeface="Calibri" panose="020F0502020204030204" pitchFamily="34" charset="0"/>
        </a:defRPr>
      </a:lvl5pPr>
      <a:lvl6pPr marL="457063" algn="l" rtl="0" eaLnBrk="1" fontAlgn="base" hangingPunct="1">
        <a:spcBef>
          <a:spcPct val="0"/>
        </a:spcBef>
        <a:spcAft>
          <a:spcPct val="0"/>
        </a:spcAft>
        <a:defRPr sz="2799" b="1">
          <a:solidFill>
            <a:schemeClr val="accent1"/>
          </a:solidFill>
          <a:latin typeface="Calibri" panose="020F0502020204030204" pitchFamily="34" charset="0"/>
        </a:defRPr>
      </a:lvl6pPr>
      <a:lvl7pPr marL="914126" algn="l" rtl="0" eaLnBrk="1" fontAlgn="base" hangingPunct="1">
        <a:spcBef>
          <a:spcPct val="0"/>
        </a:spcBef>
        <a:spcAft>
          <a:spcPct val="0"/>
        </a:spcAft>
        <a:defRPr sz="2799" b="1">
          <a:solidFill>
            <a:schemeClr val="accent1"/>
          </a:solidFill>
          <a:latin typeface="Calibri" panose="020F0502020204030204" pitchFamily="34" charset="0"/>
        </a:defRPr>
      </a:lvl7pPr>
      <a:lvl8pPr marL="1371189" algn="l" rtl="0" eaLnBrk="1" fontAlgn="base" hangingPunct="1">
        <a:spcBef>
          <a:spcPct val="0"/>
        </a:spcBef>
        <a:spcAft>
          <a:spcPct val="0"/>
        </a:spcAft>
        <a:defRPr sz="2799" b="1">
          <a:solidFill>
            <a:schemeClr val="accent1"/>
          </a:solidFill>
          <a:latin typeface="Calibri" panose="020F0502020204030204" pitchFamily="34" charset="0"/>
        </a:defRPr>
      </a:lvl8pPr>
      <a:lvl9pPr marL="1828251" algn="l" rtl="0" eaLnBrk="1" fontAlgn="base" hangingPunct="1">
        <a:spcBef>
          <a:spcPct val="0"/>
        </a:spcBef>
        <a:spcAft>
          <a:spcPct val="0"/>
        </a:spcAft>
        <a:defRPr sz="2799" b="1">
          <a:solidFill>
            <a:schemeClr val="accent1"/>
          </a:solidFill>
          <a:latin typeface="Calibri" panose="020F0502020204030204" pitchFamily="34" charset="0"/>
        </a:defRPr>
      </a:lvl9pPr>
    </p:titleStyle>
    <p:bodyStyle>
      <a:lvl1pPr marL="342797" indent="-3427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742727" indent="-28566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2pPr>
      <a:lvl3pPr marL="1076002" indent="-26662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437844" indent="-27614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790163" indent="-26662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152004" indent="-266620" algn="l" defTabSz="914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417038" indent="-266620" algn="l" defTabSz="914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94766" indent="-276142" algn="l" defTabSz="914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tabLst>
          <a:tab pos="3043912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956626" indent="-266620" algn="l" defTabSz="914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C:\Users\CapandaF\Pictures\01_MRC\05_Communication\03_Corporate identity and templates\ACE-PPoint-cover-slide-headers-CROPPED-internal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2192000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24418" y="233363"/>
            <a:ext cx="7776633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Master style</a:t>
            </a:r>
            <a:endParaRPr lang="en-GB" altLang="en-US"/>
          </a:p>
        </p:txBody>
      </p:sp>
      <p:sp>
        <p:nvSpPr>
          <p:cNvPr id="9" name="Rectangle 8"/>
          <p:cNvSpPr/>
          <p:nvPr/>
        </p:nvSpPr>
        <p:spPr>
          <a:xfrm>
            <a:off x="-1236133" y="2914652"/>
            <a:ext cx="850900" cy="6381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srgbClr val="FFFFFF"/>
                </a:solidFill>
              </a:rPr>
              <a:t>R0</a:t>
            </a:r>
          </a:p>
          <a:p>
            <a:pPr>
              <a:defRPr/>
            </a:pPr>
            <a:r>
              <a:rPr lang="en-US" sz="1200" dirty="0">
                <a:solidFill>
                  <a:srgbClr val="FFFFFF"/>
                </a:solidFill>
              </a:rPr>
              <a:t>G155</a:t>
            </a:r>
          </a:p>
          <a:p>
            <a:pPr>
              <a:defRPr/>
            </a:pPr>
            <a:r>
              <a:rPr lang="en-US" sz="1200" dirty="0">
                <a:solidFill>
                  <a:srgbClr val="FFFFFF"/>
                </a:solidFill>
              </a:rPr>
              <a:t>B72</a:t>
            </a:r>
          </a:p>
        </p:txBody>
      </p:sp>
      <p:sp>
        <p:nvSpPr>
          <p:cNvPr id="10" name="Rectangle 9"/>
          <p:cNvSpPr/>
          <p:nvPr/>
        </p:nvSpPr>
        <p:spPr>
          <a:xfrm>
            <a:off x="-1234016" y="2276477"/>
            <a:ext cx="850900" cy="638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srgbClr val="FFFFFF"/>
                </a:solidFill>
              </a:rPr>
              <a:t>R196</a:t>
            </a:r>
          </a:p>
          <a:p>
            <a:pPr>
              <a:defRPr/>
            </a:pPr>
            <a:r>
              <a:rPr lang="en-US" sz="1200" dirty="0">
                <a:solidFill>
                  <a:srgbClr val="FFFFFF"/>
                </a:solidFill>
              </a:rPr>
              <a:t>G38</a:t>
            </a:r>
          </a:p>
          <a:p>
            <a:pPr>
              <a:defRPr/>
            </a:pPr>
            <a:r>
              <a:rPr lang="en-US" sz="1200" dirty="0">
                <a:solidFill>
                  <a:srgbClr val="FFFFFF"/>
                </a:solidFill>
              </a:rPr>
              <a:t>B46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1238250" y="3556000"/>
            <a:ext cx="850900" cy="63976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srgbClr val="FFFFFF"/>
                </a:solidFill>
              </a:rPr>
              <a:t>R253</a:t>
            </a:r>
          </a:p>
          <a:p>
            <a:pPr>
              <a:defRPr/>
            </a:pPr>
            <a:r>
              <a:rPr lang="en-US" sz="1200" dirty="0">
                <a:solidFill>
                  <a:srgbClr val="FFFFFF"/>
                </a:solidFill>
              </a:rPr>
              <a:t>G200</a:t>
            </a:r>
          </a:p>
          <a:p>
            <a:pPr>
              <a:defRPr/>
            </a:pPr>
            <a:r>
              <a:rPr lang="en-US" sz="1200" dirty="0">
                <a:solidFill>
                  <a:srgbClr val="FFFFFF"/>
                </a:solidFill>
              </a:rPr>
              <a:t>B47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1234017" y="4198940"/>
            <a:ext cx="848784" cy="63817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srgbClr val="FFFFFF"/>
                </a:solidFill>
              </a:rPr>
              <a:t>R66</a:t>
            </a:r>
          </a:p>
          <a:p>
            <a:pPr>
              <a:defRPr/>
            </a:pPr>
            <a:r>
              <a:rPr lang="en-US" sz="1200" dirty="0">
                <a:solidFill>
                  <a:srgbClr val="FFFFFF"/>
                </a:solidFill>
              </a:rPr>
              <a:t>G20</a:t>
            </a:r>
          </a:p>
          <a:p>
            <a:pPr>
              <a:defRPr/>
            </a:pPr>
            <a:r>
              <a:rPr lang="en-US" sz="1200" dirty="0">
                <a:solidFill>
                  <a:srgbClr val="FFFFFF"/>
                </a:solidFill>
              </a:rPr>
              <a:t>B95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1236133" y="4837113"/>
            <a:ext cx="848783" cy="639762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srgbClr val="FFFFFF"/>
                </a:solidFill>
              </a:rPr>
              <a:t>R247</a:t>
            </a:r>
          </a:p>
          <a:p>
            <a:pPr>
              <a:defRPr/>
            </a:pPr>
            <a:r>
              <a:rPr lang="en-US" sz="1200" dirty="0">
                <a:solidFill>
                  <a:srgbClr val="FFFFFF"/>
                </a:solidFill>
              </a:rPr>
              <a:t>G142</a:t>
            </a:r>
          </a:p>
          <a:p>
            <a:pPr>
              <a:defRPr/>
            </a:pPr>
            <a:r>
              <a:rPr lang="en-US" sz="1200" dirty="0">
                <a:solidFill>
                  <a:srgbClr val="FFFFFF"/>
                </a:solidFill>
              </a:rPr>
              <a:t>B30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-1236133" y="5476877"/>
            <a:ext cx="850900" cy="63817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srgbClr val="FFFFFF"/>
                </a:solidFill>
              </a:rPr>
              <a:t>R0</a:t>
            </a:r>
          </a:p>
          <a:p>
            <a:pPr>
              <a:defRPr/>
            </a:pPr>
            <a:r>
              <a:rPr lang="en-US" sz="1200" dirty="0">
                <a:solidFill>
                  <a:srgbClr val="FFFFFF"/>
                </a:solidFill>
              </a:rPr>
              <a:t>G53</a:t>
            </a:r>
          </a:p>
          <a:p>
            <a:pPr>
              <a:defRPr/>
            </a:pPr>
            <a:r>
              <a:rPr lang="en-US" sz="1200" dirty="0">
                <a:solidFill>
                  <a:srgbClr val="FFFFFF"/>
                </a:solidFill>
              </a:rPr>
              <a:t>B84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-1236133" y="1646238"/>
            <a:ext cx="853016" cy="63976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srgbClr val="FFFFFF"/>
                </a:solidFill>
              </a:rPr>
              <a:t>R88</a:t>
            </a:r>
          </a:p>
          <a:p>
            <a:pPr>
              <a:defRPr/>
            </a:pPr>
            <a:r>
              <a:rPr lang="en-US" sz="1200" dirty="0">
                <a:solidFill>
                  <a:srgbClr val="FFFFFF"/>
                </a:solidFill>
              </a:rPr>
              <a:t>G89</a:t>
            </a:r>
          </a:p>
          <a:p>
            <a:pPr>
              <a:defRPr/>
            </a:pPr>
            <a:r>
              <a:rPr lang="en-US" sz="1200" dirty="0">
                <a:solidFill>
                  <a:srgbClr val="FFFFFF"/>
                </a:solidFill>
              </a:rPr>
              <a:t>B91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-1236133" y="1020765"/>
            <a:ext cx="853016" cy="6381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100" dirty="0">
                <a:solidFill>
                  <a:srgbClr val="FFFFFF"/>
                </a:solidFill>
              </a:rPr>
              <a:t>R0</a:t>
            </a:r>
          </a:p>
          <a:p>
            <a:pPr>
              <a:defRPr/>
            </a:pPr>
            <a:r>
              <a:rPr lang="en-US" sz="1100" dirty="0">
                <a:solidFill>
                  <a:srgbClr val="FFFFFF"/>
                </a:solidFill>
              </a:rPr>
              <a:t>G1</a:t>
            </a:r>
          </a:p>
          <a:p>
            <a:pPr>
              <a:defRPr/>
            </a:pPr>
            <a:r>
              <a:rPr lang="en-US" sz="1100" dirty="0">
                <a:solidFill>
                  <a:srgbClr val="FFFFFF"/>
                </a:solidFill>
              </a:rPr>
              <a:t>B5</a:t>
            </a:r>
          </a:p>
        </p:txBody>
      </p:sp>
      <p:sp>
        <p:nvSpPr>
          <p:cNvPr id="17" name="Rectangle 16"/>
          <p:cNvSpPr/>
          <p:nvPr/>
        </p:nvSpPr>
        <p:spPr>
          <a:xfrm>
            <a:off x="-1234016" y="382590"/>
            <a:ext cx="850900" cy="638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srgbClr val="000105"/>
                </a:solidFill>
              </a:rPr>
              <a:t>R255</a:t>
            </a:r>
          </a:p>
          <a:p>
            <a:pPr>
              <a:defRPr/>
            </a:pPr>
            <a:r>
              <a:rPr lang="en-US" sz="1200" dirty="0">
                <a:solidFill>
                  <a:srgbClr val="000105"/>
                </a:solidFill>
              </a:rPr>
              <a:t>G255</a:t>
            </a:r>
          </a:p>
          <a:p>
            <a:pPr>
              <a:defRPr/>
            </a:pPr>
            <a:r>
              <a:rPr lang="en-US" sz="1200" dirty="0">
                <a:solidFill>
                  <a:srgbClr val="000105"/>
                </a:solidFill>
              </a:rPr>
              <a:t>B255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09600" y="1628775"/>
            <a:ext cx="10972800" cy="4497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  <a:p>
            <a:pPr lvl="8"/>
            <a:r>
              <a:rPr lang="en-US" dirty="0"/>
              <a:t>Ninth level</a:t>
            </a:r>
          </a:p>
        </p:txBody>
      </p:sp>
      <p:pic>
        <p:nvPicPr>
          <p:cNvPr id="1038" name="Picture 20" descr="Edwards-logo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1368" y="6308727"/>
            <a:ext cx="259503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25551" y="6276977"/>
            <a:ext cx="6485467" cy="2254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dirty="0" smtClean="0">
                <a:solidFill>
                  <a:srgbClr val="58595B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/>
              <a:t>Internal PowerPoint Presentation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2667" y="6275388"/>
            <a:ext cx="467784" cy="22701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rgbClr val="58595B"/>
                </a:solidFill>
                <a:latin typeface="+mn-lt"/>
              </a:defRPr>
            </a:lvl1pPr>
          </a:lstStyle>
          <a:p>
            <a:pPr>
              <a:defRPr/>
            </a:pPr>
            <a:fld id="{1AE14E93-9B47-4394-8728-7C4BBFD3D23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4527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799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99" b="1">
          <a:solidFill>
            <a:schemeClr val="accent1"/>
          </a:solidFill>
          <a:latin typeface="Calibri" panose="020F050202020403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99" b="1">
          <a:solidFill>
            <a:schemeClr val="accent1"/>
          </a:solidFill>
          <a:latin typeface="Calibri" panose="020F050202020403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99" b="1">
          <a:solidFill>
            <a:schemeClr val="accent1"/>
          </a:solidFill>
          <a:latin typeface="Calibri" panose="020F050202020403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99" b="1">
          <a:solidFill>
            <a:schemeClr val="accent1"/>
          </a:solidFill>
          <a:latin typeface="Calibri" panose="020F0502020204030204" pitchFamily="34" charset="0"/>
        </a:defRPr>
      </a:lvl5pPr>
      <a:lvl6pPr marL="457063" algn="l" rtl="0" eaLnBrk="1" fontAlgn="base" hangingPunct="1">
        <a:spcBef>
          <a:spcPct val="0"/>
        </a:spcBef>
        <a:spcAft>
          <a:spcPct val="0"/>
        </a:spcAft>
        <a:defRPr sz="2799" b="1">
          <a:solidFill>
            <a:schemeClr val="accent1"/>
          </a:solidFill>
          <a:latin typeface="Calibri" panose="020F0502020204030204" pitchFamily="34" charset="0"/>
        </a:defRPr>
      </a:lvl6pPr>
      <a:lvl7pPr marL="914126" algn="l" rtl="0" eaLnBrk="1" fontAlgn="base" hangingPunct="1">
        <a:spcBef>
          <a:spcPct val="0"/>
        </a:spcBef>
        <a:spcAft>
          <a:spcPct val="0"/>
        </a:spcAft>
        <a:defRPr sz="2799" b="1">
          <a:solidFill>
            <a:schemeClr val="accent1"/>
          </a:solidFill>
          <a:latin typeface="Calibri" panose="020F0502020204030204" pitchFamily="34" charset="0"/>
        </a:defRPr>
      </a:lvl7pPr>
      <a:lvl8pPr marL="1371189" algn="l" rtl="0" eaLnBrk="1" fontAlgn="base" hangingPunct="1">
        <a:spcBef>
          <a:spcPct val="0"/>
        </a:spcBef>
        <a:spcAft>
          <a:spcPct val="0"/>
        </a:spcAft>
        <a:defRPr sz="2799" b="1">
          <a:solidFill>
            <a:schemeClr val="accent1"/>
          </a:solidFill>
          <a:latin typeface="Calibri" panose="020F0502020204030204" pitchFamily="34" charset="0"/>
        </a:defRPr>
      </a:lvl8pPr>
      <a:lvl9pPr marL="1828251" algn="l" rtl="0" eaLnBrk="1" fontAlgn="base" hangingPunct="1">
        <a:spcBef>
          <a:spcPct val="0"/>
        </a:spcBef>
        <a:spcAft>
          <a:spcPct val="0"/>
        </a:spcAft>
        <a:defRPr sz="2799" b="1">
          <a:solidFill>
            <a:schemeClr val="accent1"/>
          </a:solidFill>
          <a:latin typeface="Calibri" panose="020F0502020204030204" pitchFamily="34" charset="0"/>
        </a:defRPr>
      </a:lvl9pPr>
    </p:titleStyle>
    <p:bodyStyle>
      <a:lvl1pPr marL="342797" indent="-3427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742727" indent="-28566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2pPr>
      <a:lvl3pPr marL="1076002" indent="-26662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437844" indent="-27614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790163" indent="-26662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152004" indent="-266620" algn="l" defTabSz="914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417038" indent="-266620" algn="l" defTabSz="914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94766" indent="-276142" algn="l" defTabSz="914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tabLst>
          <a:tab pos="3043912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956626" indent="-266620" algn="l" defTabSz="914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C:\Users\CapandaF\Pictures\01_MRC\05_Communication\03_Corporate identity and templates\ACE-PPoint-cover-slide-headers-CROPPED-internal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2192000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24418" y="233363"/>
            <a:ext cx="7776633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Master style</a:t>
            </a:r>
            <a:endParaRPr lang="en-GB" altLang="en-US"/>
          </a:p>
        </p:txBody>
      </p:sp>
      <p:sp>
        <p:nvSpPr>
          <p:cNvPr id="9" name="Rectangle 8"/>
          <p:cNvSpPr/>
          <p:nvPr/>
        </p:nvSpPr>
        <p:spPr>
          <a:xfrm>
            <a:off x="-1236133" y="2914652"/>
            <a:ext cx="850900" cy="6381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srgbClr val="FFFFFF"/>
                </a:solidFill>
              </a:rPr>
              <a:t>R0</a:t>
            </a:r>
          </a:p>
          <a:p>
            <a:pPr>
              <a:defRPr/>
            </a:pPr>
            <a:r>
              <a:rPr lang="en-US" sz="1200" dirty="0">
                <a:solidFill>
                  <a:srgbClr val="FFFFFF"/>
                </a:solidFill>
              </a:rPr>
              <a:t>G155</a:t>
            </a:r>
          </a:p>
          <a:p>
            <a:pPr>
              <a:defRPr/>
            </a:pPr>
            <a:r>
              <a:rPr lang="en-US" sz="1200" dirty="0">
                <a:solidFill>
                  <a:srgbClr val="FFFFFF"/>
                </a:solidFill>
              </a:rPr>
              <a:t>B72</a:t>
            </a:r>
          </a:p>
        </p:txBody>
      </p:sp>
      <p:sp>
        <p:nvSpPr>
          <p:cNvPr id="10" name="Rectangle 9"/>
          <p:cNvSpPr/>
          <p:nvPr/>
        </p:nvSpPr>
        <p:spPr>
          <a:xfrm>
            <a:off x="-1234016" y="2276477"/>
            <a:ext cx="850900" cy="638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srgbClr val="FFFFFF"/>
                </a:solidFill>
              </a:rPr>
              <a:t>R196</a:t>
            </a:r>
          </a:p>
          <a:p>
            <a:pPr>
              <a:defRPr/>
            </a:pPr>
            <a:r>
              <a:rPr lang="en-US" sz="1200" dirty="0">
                <a:solidFill>
                  <a:srgbClr val="FFFFFF"/>
                </a:solidFill>
              </a:rPr>
              <a:t>G38</a:t>
            </a:r>
          </a:p>
          <a:p>
            <a:pPr>
              <a:defRPr/>
            </a:pPr>
            <a:r>
              <a:rPr lang="en-US" sz="1200" dirty="0">
                <a:solidFill>
                  <a:srgbClr val="FFFFFF"/>
                </a:solidFill>
              </a:rPr>
              <a:t>B46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1238250" y="3556000"/>
            <a:ext cx="850900" cy="63976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srgbClr val="FFFFFF"/>
                </a:solidFill>
              </a:rPr>
              <a:t>R253</a:t>
            </a:r>
          </a:p>
          <a:p>
            <a:pPr>
              <a:defRPr/>
            </a:pPr>
            <a:r>
              <a:rPr lang="en-US" sz="1200" dirty="0">
                <a:solidFill>
                  <a:srgbClr val="FFFFFF"/>
                </a:solidFill>
              </a:rPr>
              <a:t>G200</a:t>
            </a:r>
          </a:p>
          <a:p>
            <a:pPr>
              <a:defRPr/>
            </a:pPr>
            <a:r>
              <a:rPr lang="en-US" sz="1200" dirty="0">
                <a:solidFill>
                  <a:srgbClr val="FFFFFF"/>
                </a:solidFill>
              </a:rPr>
              <a:t>B47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1234017" y="4198940"/>
            <a:ext cx="848784" cy="63817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srgbClr val="FFFFFF"/>
                </a:solidFill>
              </a:rPr>
              <a:t>R66</a:t>
            </a:r>
          </a:p>
          <a:p>
            <a:pPr>
              <a:defRPr/>
            </a:pPr>
            <a:r>
              <a:rPr lang="en-US" sz="1200" dirty="0">
                <a:solidFill>
                  <a:srgbClr val="FFFFFF"/>
                </a:solidFill>
              </a:rPr>
              <a:t>G20</a:t>
            </a:r>
          </a:p>
          <a:p>
            <a:pPr>
              <a:defRPr/>
            </a:pPr>
            <a:r>
              <a:rPr lang="en-US" sz="1200" dirty="0">
                <a:solidFill>
                  <a:srgbClr val="FFFFFF"/>
                </a:solidFill>
              </a:rPr>
              <a:t>B95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1236133" y="4837113"/>
            <a:ext cx="848783" cy="639762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srgbClr val="FFFFFF"/>
                </a:solidFill>
              </a:rPr>
              <a:t>R247</a:t>
            </a:r>
          </a:p>
          <a:p>
            <a:pPr>
              <a:defRPr/>
            </a:pPr>
            <a:r>
              <a:rPr lang="en-US" sz="1200" dirty="0">
                <a:solidFill>
                  <a:srgbClr val="FFFFFF"/>
                </a:solidFill>
              </a:rPr>
              <a:t>G142</a:t>
            </a:r>
          </a:p>
          <a:p>
            <a:pPr>
              <a:defRPr/>
            </a:pPr>
            <a:r>
              <a:rPr lang="en-US" sz="1200" dirty="0">
                <a:solidFill>
                  <a:srgbClr val="FFFFFF"/>
                </a:solidFill>
              </a:rPr>
              <a:t>B30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-1236133" y="5476877"/>
            <a:ext cx="850900" cy="63817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srgbClr val="FFFFFF"/>
                </a:solidFill>
              </a:rPr>
              <a:t>R0</a:t>
            </a:r>
          </a:p>
          <a:p>
            <a:pPr>
              <a:defRPr/>
            </a:pPr>
            <a:r>
              <a:rPr lang="en-US" sz="1200" dirty="0">
                <a:solidFill>
                  <a:srgbClr val="FFFFFF"/>
                </a:solidFill>
              </a:rPr>
              <a:t>G53</a:t>
            </a:r>
          </a:p>
          <a:p>
            <a:pPr>
              <a:defRPr/>
            </a:pPr>
            <a:r>
              <a:rPr lang="en-US" sz="1200" dirty="0">
                <a:solidFill>
                  <a:srgbClr val="FFFFFF"/>
                </a:solidFill>
              </a:rPr>
              <a:t>B84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-1236133" y="1646238"/>
            <a:ext cx="853016" cy="63976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srgbClr val="FFFFFF"/>
                </a:solidFill>
              </a:rPr>
              <a:t>R88</a:t>
            </a:r>
          </a:p>
          <a:p>
            <a:pPr>
              <a:defRPr/>
            </a:pPr>
            <a:r>
              <a:rPr lang="en-US" sz="1200" dirty="0">
                <a:solidFill>
                  <a:srgbClr val="FFFFFF"/>
                </a:solidFill>
              </a:rPr>
              <a:t>G89</a:t>
            </a:r>
          </a:p>
          <a:p>
            <a:pPr>
              <a:defRPr/>
            </a:pPr>
            <a:r>
              <a:rPr lang="en-US" sz="1200" dirty="0">
                <a:solidFill>
                  <a:srgbClr val="FFFFFF"/>
                </a:solidFill>
              </a:rPr>
              <a:t>B91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-1236133" y="1020765"/>
            <a:ext cx="853016" cy="6381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100" dirty="0">
                <a:solidFill>
                  <a:srgbClr val="FFFFFF"/>
                </a:solidFill>
              </a:rPr>
              <a:t>R0</a:t>
            </a:r>
          </a:p>
          <a:p>
            <a:pPr>
              <a:defRPr/>
            </a:pPr>
            <a:r>
              <a:rPr lang="en-US" sz="1100" dirty="0">
                <a:solidFill>
                  <a:srgbClr val="FFFFFF"/>
                </a:solidFill>
              </a:rPr>
              <a:t>G1</a:t>
            </a:r>
          </a:p>
          <a:p>
            <a:pPr>
              <a:defRPr/>
            </a:pPr>
            <a:r>
              <a:rPr lang="en-US" sz="1100" dirty="0">
                <a:solidFill>
                  <a:srgbClr val="FFFFFF"/>
                </a:solidFill>
              </a:rPr>
              <a:t>B5</a:t>
            </a:r>
          </a:p>
        </p:txBody>
      </p:sp>
      <p:sp>
        <p:nvSpPr>
          <p:cNvPr id="17" name="Rectangle 16"/>
          <p:cNvSpPr/>
          <p:nvPr/>
        </p:nvSpPr>
        <p:spPr>
          <a:xfrm>
            <a:off x="-1234016" y="382590"/>
            <a:ext cx="850900" cy="638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srgbClr val="000105"/>
                </a:solidFill>
              </a:rPr>
              <a:t>R255</a:t>
            </a:r>
          </a:p>
          <a:p>
            <a:pPr>
              <a:defRPr/>
            </a:pPr>
            <a:r>
              <a:rPr lang="en-US" sz="1200" dirty="0">
                <a:solidFill>
                  <a:srgbClr val="000105"/>
                </a:solidFill>
              </a:rPr>
              <a:t>G255</a:t>
            </a:r>
          </a:p>
          <a:p>
            <a:pPr>
              <a:defRPr/>
            </a:pPr>
            <a:r>
              <a:rPr lang="en-US" sz="1200" dirty="0">
                <a:solidFill>
                  <a:srgbClr val="000105"/>
                </a:solidFill>
              </a:rPr>
              <a:t>B255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09600" y="1628775"/>
            <a:ext cx="10972800" cy="4497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  <a:p>
            <a:pPr lvl="8"/>
            <a:r>
              <a:rPr lang="en-US" dirty="0"/>
              <a:t>Ninth level</a:t>
            </a:r>
          </a:p>
        </p:txBody>
      </p:sp>
      <p:pic>
        <p:nvPicPr>
          <p:cNvPr id="1038" name="Picture 20" descr="Edwards-logo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1368" y="6308727"/>
            <a:ext cx="259503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25551" y="6276977"/>
            <a:ext cx="6485467" cy="2254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dirty="0" smtClean="0">
                <a:solidFill>
                  <a:srgbClr val="58595B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/>
              <a:t>Internal PowerPoint Presentation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2667" y="6275388"/>
            <a:ext cx="467784" cy="22701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rgbClr val="58595B"/>
                </a:solidFill>
                <a:latin typeface="+mn-lt"/>
              </a:defRPr>
            </a:lvl1pPr>
          </a:lstStyle>
          <a:p>
            <a:pPr>
              <a:defRPr/>
            </a:pPr>
            <a:fld id="{1AE14E93-9B47-4394-8728-7C4BBFD3D23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7382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799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99" b="1">
          <a:solidFill>
            <a:schemeClr val="accent1"/>
          </a:solidFill>
          <a:latin typeface="Calibri" panose="020F050202020403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99" b="1">
          <a:solidFill>
            <a:schemeClr val="accent1"/>
          </a:solidFill>
          <a:latin typeface="Calibri" panose="020F050202020403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99" b="1">
          <a:solidFill>
            <a:schemeClr val="accent1"/>
          </a:solidFill>
          <a:latin typeface="Calibri" panose="020F050202020403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99" b="1">
          <a:solidFill>
            <a:schemeClr val="accent1"/>
          </a:solidFill>
          <a:latin typeface="Calibri" panose="020F0502020204030204" pitchFamily="34" charset="0"/>
        </a:defRPr>
      </a:lvl5pPr>
      <a:lvl6pPr marL="457063" algn="l" rtl="0" eaLnBrk="1" fontAlgn="base" hangingPunct="1">
        <a:spcBef>
          <a:spcPct val="0"/>
        </a:spcBef>
        <a:spcAft>
          <a:spcPct val="0"/>
        </a:spcAft>
        <a:defRPr sz="2799" b="1">
          <a:solidFill>
            <a:schemeClr val="accent1"/>
          </a:solidFill>
          <a:latin typeface="Calibri" panose="020F0502020204030204" pitchFamily="34" charset="0"/>
        </a:defRPr>
      </a:lvl6pPr>
      <a:lvl7pPr marL="914126" algn="l" rtl="0" eaLnBrk="1" fontAlgn="base" hangingPunct="1">
        <a:spcBef>
          <a:spcPct val="0"/>
        </a:spcBef>
        <a:spcAft>
          <a:spcPct val="0"/>
        </a:spcAft>
        <a:defRPr sz="2799" b="1">
          <a:solidFill>
            <a:schemeClr val="accent1"/>
          </a:solidFill>
          <a:latin typeface="Calibri" panose="020F0502020204030204" pitchFamily="34" charset="0"/>
        </a:defRPr>
      </a:lvl7pPr>
      <a:lvl8pPr marL="1371189" algn="l" rtl="0" eaLnBrk="1" fontAlgn="base" hangingPunct="1">
        <a:spcBef>
          <a:spcPct val="0"/>
        </a:spcBef>
        <a:spcAft>
          <a:spcPct val="0"/>
        </a:spcAft>
        <a:defRPr sz="2799" b="1">
          <a:solidFill>
            <a:schemeClr val="accent1"/>
          </a:solidFill>
          <a:latin typeface="Calibri" panose="020F0502020204030204" pitchFamily="34" charset="0"/>
        </a:defRPr>
      </a:lvl8pPr>
      <a:lvl9pPr marL="1828251" algn="l" rtl="0" eaLnBrk="1" fontAlgn="base" hangingPunct="1">
        <a:spcBef>
          <a:spcPct val="0"/>
        </a:spcBef>
        <a:spcAft>
          <a:spcPct val="0"/>
        </a:spcAft>
        <a:defRPr sz="2799" b="1">
          <a:solidFill>
            <a:schemeClr val="accent1"/>
          </a:solidFill>
          <a:latin typeface="Calibri" panose="020F0502020204030204" pitchFamily="34" charset="0"/>
        </a:defRPr>
      </a:lvl9pPr>
    </p:titleStyle>
    <p:bodyStyle>
      <a:lvl1pPr marL="342797" indent="-3427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742727" indent="-28566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2pPr>
      <a:lvl3pPr marL="1076002" indent="-26662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437844" indent="-27614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790163" indent="-26662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152004" indent="-266620" algn="l" defTabSz="914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417038" indent="-266620" algn="l" defTabSz="914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94766" indent="-276142" algn="l" defTabSz="914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tabLst>
          <a:tab pos="3043912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956626" indent="-266620" algn="l" defTabSz="914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C:\Users\CapandaF\Pictures\01_MRC\05_Communication\03_Corporate identity and templates\ACE-PPoint-cover-slide-headers-CROPPED-internal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2192000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24418" y="233363"/>
            <a:ext cx="7776633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Master style</a:t>
            </a:r>
            <a:endParaRPr lang="en-GB" altLang="en-US"/>
          </a:p>
        </p:txBody>
      </p:sp>
      <p:sp>
        <p:nvSpPr>
          <p:cNvPr id="9" name="Rectangle 8"/>
          <p:cNvSpPr/>
          <p:nvPr/>
        </p:nvSpPr>
        <p:spPr>
          <a:xfrm>
            <a:off x="-1236133" y="2914652"/>
            <a:ext cx="850900" cy="6381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srgbClr val="FFFFFF"/>
                </a:solidFill>
              </a:rPr>
              <a:t>R0</a:t>
            </a:r>
          </a:p>
          <a:p>
            <a:pPr>
              <a:defRPr/>
            </a:pPr>
            <a:r>
              <a:rPr lang="en-US" sz="1200" dirty="0">
                <a:solidFill>
                  <a:srgbClr val="FFFFFF"/>
                </a:solidFill>
              </a:rPr>
              <a:t>G155</a:t>
            </a:r>
          </a:p>
          <a:p>
            <a:pPr>
              <a:defRPr/>
            </a:pPr>
            <a:r>
              <a:rPr lang="en-US" sz="1200" dirty="0">
                <a:solidFill>
                  <a:srgbClr val="FFFFFF"/>
                </a:solidFill>
              </a:rPr>
              <a:t>B72</a:t>
            </a:r>
          </a:p>
        </p:txBody>
      </p:sp>
      <p:sp>
        <p:nvSpPr>
          <p:cNvPr id="10" name="Rectangle 9"/>
          <p:cNvSpPr/>
          <p:nvPr/>
        </p:nvSpPr>
        <p:spPr>
          <a:xfrm>
            <a:off x="-1234016" y="2276477"/>
            <a:ext cx="850900" cy="638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srgbClr val="FFFFFF"/>
                </a:solidFill>
              </a:rPr>
              <a:t>R196</a:t>
            </a:r>
          </a:p>
          <a:p>
            <a:pPr>
              <a:defRPr/>
            </a:pPr>
            <a:r>
              <a:rPr lang="en-US" sz="1200" dirty="0">
                <a:solidFill>
                  <a:srgbClr val="FFFFFF"/>
                </a:solidFill>
              </a:rPr>
              <a:t>G38</a:t>
            </a:r>
          </a:p>
          <a:p>
            <a:pPr>
              <a:defRPr/>
            </a:pPr>
            <a:r>
              <a:rPr lang="en-US" sz="1200" dirty="0">
                <a:solidFill>
                  <a:srgbClr val="FFFFFF"/>
                </a:solidFill>
              </a:rPr>
              <a:t>B46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1238250" y="3556000"/>
            <a:ext cx="850900" cy="63976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srgbClr val="FFFFFF"/>
                </a:solidFill>
              </a:rPr>
              <a:t>R253</a:t>
            </a:r>
          </a:p>
          <a:p>
            <a:pPr>
              <a:defRPr/>
            </a:pPr>
            <a:r>
              <a:rPr lang="en-US" sz="1200" dirty="0">
                <a:solidFill>
                  <a:srgbClr val="FFFFFF"/>
                </a:solidFill>
              </a:rPr>
              <a:t>G200</a:t>
            </a:r>
          </a:p>
          <a:p>
            <a:pPr>
              <a:defRPr/>
            </a:pPr>
            <a:r>
              <a:rPr lang="en-US" sz="1200" dirty="0">
                <a:solidFill>
                  <a:srgbClr val="FFFFFF"/>
                </a:solidFill>
              </a:rPr>
              <a:t>B47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1234017" y="4198940"/>
            <a:ext cx="848784" cy="63817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srgbClr val="FFFFFF"/>
                </a:solidFill>
              </a:rPr>
              <a:t>R66</a:t>
            </a:r>
          </a:p>
          <a:p>
            <a:pPr>
              <a:defRPr/>
            </a:pPr>
            <a:r>
              <a:rPr lang="en-US" sz="1200" dirty="0">
                <a:solidFill>
                  <a:srgbClr val="FFFFFF"/>
                </a:solidFill>
              </a:rPr>
              <a:t>G20</a:t>
            </a:r>
          </a:p>
          <a:p>
            <a:pPr>
              <a:defRPr/>
            </a:pPr>
            <a:r>
              <a:rPr lang="en-US" sz="1200" dirty="0">
                <a:solidFill>
                  <a:srgbClr val="FFFFFF"/>
                </a:solidFill>
              </a:rPr>
              <a:t>B95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1236133" y="4837113"/>
            <a:ext cx="848783" cy="639762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srgbClr val="FFFFFF"/>
                </a:solidFill>
              </a:rPr>
              <a:t>R247</a:t>
            </a:r>
          </a:p>
          <a:p>
            <a:pPr>
              <a:defRPr/>
            </a:pPr>
            <a:r>
              <a:rPr lang="en-US" sz="1200" dirty="0">
                <a:solidFill>
                  <a:srgbClr val="FFFFFF"/>
                </a:solidFill>
              </a:rPr>
              <a:t>G142</a:t>
            </a:r>
          </a:p>
          <a:p>
            <a:pPr>
              <a:defRPr/>
            </a:pPr>
            <a:r>
              <a:rPr lang="en-US" sz="1200" dirty="0">
                <a:solidFill>
                  <a:srgbClr val="FFFFFF"/>
                </a:solidFill>
              </a:rPr>
              <a:t>B30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-1236133" y="5476877"/>
            <a:ext cx="850900" cy="63817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srgbClr val="FFFFFF"/>
                </a:solidFill>
              </a:rPr>
              <a:t>R0</a:t>
            </a:r>
          </a:p>
          <a:p>
            <a:pPr>
              <a:defRPr/>
            </a:pPr>
            <a:r>
              <a:rPr lang="en-US" sz="1200" dirty="0">
                <a:solidFill>
                  <a:srgbClr val="FFFFFF"/>
                </a:solidFill>
              </a:rPr>
              <a:t>G53</a:t>
            </a:r>
          </a:p>
          <a:p>
            <a:pPr>
              <a:defRPr/>
            </a:pPr>
            <a:r>
              <a:rPr lang="en-US" sz="1200" dirty="0">
                <a:solidFill>
                  <a:srgbClr val="FFFFFF"/>
                </a:solidFill>
              </a:rPr>
              <a:t>B84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-1236133" y="1646238"/>
            <a:ext cx="853016" cy="63976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srgbClr val="FFFFFF"/>
                </a:solidFill>
              </a:rPr>
              <a:t>R88</a:t>
            </a:r>
          </a:p>
          <a:p>
            <a:pPr>
              <a:defRPr/>
            </a:pPr>
            <a:r>
              <a:rPr lang="en-US" sz="1200" dirty="0">
                <a:solidFill>
                  <a:srgbClr val="FFFFFF"/>
                </a:solidFill>
              </a:rPr>
              <a:t>G89</a:t>
            </a:r>
          </a:p>
          <a:p>
            <a:pPr>
              <a:defRPr/>
            </a:pPr>
            <a:r>
              <a:rPr lang="en-US" sz="1200" dirty="0">
                <a:solidFill>
                  <a:srgbClr val="FFFFFF"/>
                </a:solidFill>
              </a:rPr>
              <a:t>B91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-1236133" y="1020765"/>
            <a:ext cx="853016" cy="6381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100" dirty="0">
                <a:solidFill>
                  <a:srgbClr val="FFFFFF"/>
                </a:solidFill>
              </a:rPr>
              <a:t>R0</a:t>
            </a:r>
          </a:p>
          <a:p>
            <a:pPr>
              <a:defRPr/>
            </a:pPr>
            <a:r>
              <a:rPr lang="en-US" sz="1100" dirty="0">
                <a:solidFill>
                  <a:srgbClr val="FFFFFF"/>
                </a:solidFill>
              </a:rPr>
              <a:t>G1</a:t>
            </a:r>
          </a:p>
          <a:p>
            <a:pPr>
              <a:defRPr/>
            </a:pPr>
            <a:r>
              <a:rPr lang="en-US" sz="1100" dirty="0">
                <a:solidFill>
                  <a:srgbClr val="FFFFFF"/>
                </a:solidFill>
              </a:rPr>
              <a:t>B5</a:t>
            </a:r>
          </a:p>
        </p:txBody>
      </p:sp>
      <p:sp>
        <p:nvSpPr>
          <p:cNvPr id="17" name="Rectangle 16"/>
          <p:cNvSpPr/>
          <p:nvPr/>
        </p:nvSpPr>
        <p:spPr>
          <a:xfrm>
            <a:off x="-1234016" y="382590"/>
            <a:ext cx="850900" cy="638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srgbClr val="000105"/>
                </a:solidFill>
              </a:rPr>
              <a:t>R255</a:t>
            </a:r>
          </a:p>
          <a:p>
            <a:pPr>
              <a:defRPr/>
            </a:pPr>
            <a:r>
              <a:rPr lang="en-US" sz="1200" dirty="0">
                <a:solidFill>
                  <a:srgbClr val="000105"/>
                </a:solidFill>
              </a:rPr>
              <a:t>G255</a:t>
            </a:r>
          </a:p>
          <a:p>
            <a:pPr>
              <a:defRPr/>
            </a:pPr>
            <a:r>
              <a:rPr lang="en-US" sz="1200" dirty="0">
                <a:solidFill>
                  <a:srgbClr val="000105"/>
                </a:solidFill>
              </a:rPr>
              <a:t>B255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09600" y="1628775"/>
            <a:ext cx="10972800" cy="4497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  <a:p>
            <a:pPr lvl="8"/>
            <a:r>
              <a:rPr lang="en-US" dirty="0"/>
              <a:t>Ninth level</a:t>
            </a:r>
          </a:p>
        </p:txBody>
      </p:sp>
      <p:pic>
        <p:nvPicPr>
          <p:cNvPr id="1038" name="Picture 20" descr="Edwards-logo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1368" y="6308727"/>
            <a:ext cx="259503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25551" y="6276977"/>
            <a:ext cx="6485467" cy="2254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dirty="0" smtClean="0">
                <a:solidFill>
                  <a:srgbClr val="58595B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/>
              <a:t>Internal PowerPoint Presentation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2667" y="6275388"/>
            <a:ext cx="467784" cy="22701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rgbClr val="58595B"/>
                </a:solidFill>
                <a:latin typeface="+mn-lt"/>
              </a:defRPr>
            </a:lvl1pPr>
          </a:lstStyle>
          <a:p>
            <a:pPr>
              <a:defRPr/>
            </a:pPr>
            <a:fld id="{1AE14E93-9B47-4394-8728-7C4BBFD3D23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255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799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99" b="1">
          <a:solidFill>
            <a:schemeClr val="accent1"/>
          </a:solidFill>
          <a:latin typeface="Calibri" panose="020F050202020403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99" b="1">
          <a:solidFill>
            <a:schemeClr val="accent1"/>
          </a:solidFill>
          <a:latin typeface="Calibri" panose="020F050202020403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99" b="1">
          <a:solidFill>
            <a:schemeClr val="accent1"/>
          </a:solidFill>
          <a:latin typeface="Calibri" panose="020F050202020403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99" b="1">
          <a:solidFill>
            <a:schemeClr val="accent1"/>
          </a:solidFill>
          <a:latin typeface="Calibri" panose="020F0502020204030204" pitchFamily="34" charset="0"/>
        </a:defRPr>
      </a:lvl5pPr>
      <a:lvl6pPr marL="457063" algn="l" rtl="0" eaLnBrk="1" fontAlgn="base" hangingPunct="1">
        <a:spcBef>
          <a:spcPct val="0"/>
        </a:spcBef>
        <a:spcAft>
          <a:spcPct val="0"/>
        </a:spcAft>
        <a:defRPr sz="2799" b="1">
          <a:solidFill>
            <a:schemeClr val="accent1"/>
          </a:solidFill>
          <a:latin typeface="Calibri" panose="020F0502020204030204" pitchFamily="34" charset="0"/>
        </a:defRPr>
      </a:lvl6pPr>
      <a:lvl7pPr marL="914126" algn="l" rtl="0" eaLnBrk="1" fontAlgn="base" hangingPunct="1">
        <a:spcBef>
          <a:spcPct val="0"/>
        </a:spcBef>
        <a:spcAft>
          <a:spcPct val="0"/>
        </a:spcAft>
        <a:defRPr sz="2799" b="1">
          <a:solidFill>
            <a:schemeClr val="accent1"/>
          </a:solidFill>
          <a:latin typeface="Calibri" panose="020F0502020204030204" pitchFamily="34" charset="0"/>
        </a:defRPr>
      </a:lvl7pPr>
      <a:lvl8pPr marL="1371189" algn="l" rtl="0" eaLnBrk="1" fontAlgn="base" hangingPunct="1">
        <a:spcBef>
          <a:spcPct val="0"/>
        </a:spcBef>
        <a:spcAft>
          <a:spcPct val="0"/>
        </a:spcAft>
        <a:defRPr sz="2799" b="1">
          <a:solidFill>
            <a:schemeClr val="accent1"/>
          </a:solidFill>
          <a:latin typeface="Calibri" panose="020F0502020204030204" pitchFamily="34" charset="0"/>
        </a:defRPr>
      </a:lvl8pPr>
      <a:lvl9pPr marL="1828251" algn="l" rtl="0" eaLnBrk="1" fontAlgn="base" hangingPunct="1">
        <a:spcBef>
          <a:spcPct val="0"/>
        </a:spcBef>
        <a:spcAft>
          <a:spcPct val="0"/>
        </a:spcAft>
        <a:defRPr sz="2799" b="1">
          <a:solidFill>
            <a:schemeClr val="accent1"/>
          </a:solidFill>
          <a:latin typeface="Calibri" panose="020F0502020204030204" pitchFamily="34" charset="0"/>
        </a:defRPr>
      </a:lvl9pPr>
    </p:titleStyle>
    <p:bodyStyle>
      <a:lvl1pPr marL="342797" indent="-3427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742727" indent="-28566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2pPr>
      <a:lvl3pPr marL="1076002" indent="-26662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437844" indent="-27614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790163" indent="-26662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152004" indent="-266620" algn="l" defTabSz="914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417038" indent="-266620" algn="l" defTabSz="914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94766" indent="-276142" algn="l" defTabSz="914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tabLst>
          <a:tab pos="3043912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956626" indent="-266620" algn="l" defTabSz="914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Variable Voltage RV Pumps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Taylor Lilac</a:t>
            </a:r>
          </a:p>
          <a:p>
            <a:r>
              <a:rPr lang="en-GB" dirty="0"/>
              <a:t>Regional Sales Manager</a:t>
            </a:r>
          </a:p>
        </p:txBody>
      </p:sp>
    </p:spTree>
    <p:extLst>
      <p:ext uri="{BB962C8B-B14F-4D97-AF65-F5344CB8AC3E}">
        <p14:creationId xmlns:p14="http://schemas.microsoft.com/office/powerpoint/2010/main" val="291788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5"/>
          </p:nvPr>
        </p:nvSpPr>
        <p:spPr>
          <a:xfrm>
            <a:off x="1993381" y="1629245"/>
            <a:ext cx="8278244" cy="4535894"/>
          </a:xfrm>
        </p:spPr>
        <p:txBody>
          <a:bodyPr>
            <a:normAutofit/>
          </a:bodyPr>
          <a:lstStyle/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</p:txBody>
      </p:sp>
      <p:sp>
        <p:nvSpPr>
          <p:cNvPr id="717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Side View</a:t>
            </a:r>
          </a:p>
        </p:txBody>
      </p:sp>
      <p:sp>
        <p:nvSpPr>
          <p:cNvPr id="7172" name="Footer Placeholder 3"/>
          <p:cNvSpPr>
            <a:spLocks noGrp="1"/>
          </p:cNvSpPr>
          <p:nvPr>
            <p:ph type="ftr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727" indent="-28566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2657" indent="-22853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720" indent="-22853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6783" indent="-22853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846" indent="-22853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908" indent="-22853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971" indent="-22853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5034" indent="-22853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 dirty="0">
              <a:solidFill>
                <a:srgbClr val="58595B"/>
              </a:solidFill>
            </a:endParaRPr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17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727" indent="-28566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2657" indent="-22853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720" indent="-22853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6783" indent="-22853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846" indent="-22853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908" indent="-22853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971" indent="-22853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5034" indent="-22853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7F8BD10-27C6-4F57-A5B7-D33DBCECFDB1}" type="slidenum">
              <a:rPr lang="en-GB" altLang="en-US">
                <a:solidFill>
                  <a:srgbClr val="58595B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 altLang="en-US">
              <a:solidFill>
                <a:srgbClr val="58595B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5" y="1414932"/>
            <a:ext cx="8283191" cy="465929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451042" y="2240782"/>
            <a:ext cx="1698171" cy="145701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273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5"/>
          </p:nvPr>
        </p:nvSpPr>
        <p:spPr>
          <a:xfrm>
            <a:off x="1060451" y="1487156"/>
            <a:ext cx="9211174" cy="467798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/>
              <a:t>Unplug Pump</a:t>
            </a:r>
          </a:p>
          <a:p>
            <a:pPr>
              <a:defRPr/>
            </a:pPr>
            <a:r>
              <a:rPr lang="en-GB" dirty="0"/>
              <a:t>With a T-10 Screwdriver or bit, remove the voltage cap</a:t>
            </a:r>
          </a:p>
          <a:p>
            <a:pPr>
              <a:defRPr/>
            </a:pPr>
            <a:endParaRPr lang="en-GB" dirty="0"/>
          </a:p>
        </p:txBody>
      </p:sp>
      <p:sp>
        <p:nvSpPr>
          <p:cNvPr id="717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Step One</a:t>
            </a:r>
          </a:p>
        </p:txBody>
      </p:sp>
      <p:sp>
        <p:nvSpPr>
          <p:cNvPr id="7172" name="Footer Placeholder 3"/>
          <p:cNvSpPr>
            <a:spLocks noGrp="1"/>
          </p:cNvSpPr>
          <p:nvPr>
            <p:ph type="ftr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727" indent="-28566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2657" indent="-22853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720" indent="-22853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6783" indent="-22853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846" indent="-22853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908" indent="-22853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971" indent="-22853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5034" indent="-22853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 dirty="0">
              <a:solidFill>
                <a:srgbClr val="58595B"/>
              </a:solidFill>
            </a:endParaRPr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17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727" indent="-28566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2657" indent="-22853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720" indent="-22853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6783" indent="-22853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846" indent="-22853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908" indent="-22853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971" indent="-22853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5034" indent="-22853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7F8BD10-27C6-4F57-A5B7-D33DBCECFDB1}" type="slidenum">
              <a:rPr lang="en-GB" altLang="en-US">
                <a:solidFill>
                  <a:srgbClr val="58595B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 altLang="en-US">
              <a:solidFill>
                <a:srgbClr val="58595B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945" y="2373487"/>
            <a:ext cx="6936712" cy="390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300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5"/>
          </p:nvPr>
        </p:nvSpPr>
        <p:spPr>
          <a:xfrm>
            <a:off x="1426865" y="1502137"/>
            <a:ext cx="8764373" cy="471817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/>
              <a:t>Flip the switch to select desired voltage</a:t>
            </a:r>
          </a:p>
          <a:p>
            <a:pPr>
              <a:defRPr/>
            </a:pPr>
            <a:endParaRPr lang="en-GB" dirty="0"/>
          </a:p>
        </p:txBody>
      </p:sp>
      <p:sp>
        <p:nvSpPr>
          <p:cNvPr id="717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Step Two</a:t>
            </a:r>
          </a:p>
        </p:txBody>
      </p:sp>
      <p:sp>
        <p:nvSpPr>
          <p:cNvPr id="7172" name="Footer Placeholder 3"/>
          <p:cNvSpPr>
            <a:spLocks noGrp="1"/>
          </p:cNvSpPr>
          <p:nvPr>
            <p:ph type="ftr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727" indent="-28566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2657" indent="-22853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720" indent="-22853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6783" indent="-22853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846" indent="-22853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908" indent="-22853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971" indent="-22853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5034" indent="-22853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 dirty="0">
              <a:solidFill>
                <a:srgbClr val="58595B"/>
              </a:solidFill>
            </a:endParaRPr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17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727" indent="-28566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2657" indent="-22853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720" indent="-22853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6783" indent="-22853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846" indent="-22853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908" indent="-22853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971" indent="-22853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5034" indent="-22853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7F8BD10-27C6-4F57-A5B7-D33DBCECFDB1}" type="slidenum">
              <a:rPr lang="en-GB" altLang="en-US">
                <a:solidFill>
                  <a:srgbClr val="58595B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 altLang="en-US">
              <a:solidFill>
                <a:srgbClr val="58595B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728" y="2332637"/>
            <a:ext cx="6454391" cy="363059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809052" y="3173245"/>
            <a:ext cx="1235948" cy="11254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-Down Arrow 7"/>
          <p:cNvSpPr/>
          <p:nvPr/>
        </p:nvSpPr>
        <p:spPr>
          <a:xfrm>
            <a:off x="7346413" y="3173245"/>
            <a:ext cx="315431" cy="1225899"/>
          </a:xfrm>
          <a:prstGeom prst="upDownArrow">
            <a:avLst/>
          </a:prstGeom>
          <a:solidFill>
            <a:schemeClr val="accent6">
              <a:lumMod val="90000"/>
              <a:lumOff val="10000"/>
            </a:schemeClr>
          </a:solidFill>
          <a:ln>
            <a:solidFill>
              <a:schemeClr val="accent6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359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5"/>
          </p:nvPr>
        </p:nvSpPr>
        <p:spPr>
          <a:xfrm>
            <a:off x="1225551" y="1416817"/>
            <a:ext cx="8875252" cy="489876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/>
              <a:t>Screw the voltage cap back on with desired voltage reading on the top.</a:t>
            </a:r>
          </a:p>
          <a:p>
            <a:pPr>
              <a:defRPr/>
            </a:pPr>
            <a:r>
              <a:rPr lang="en-GB" dirty="0"/>
              <a:t>There is a fail-safe on the cap that will not let you secure it over the switch with an incorrect voltage setting.</a:t>
            </a:r>
          </a:p>
          <a:p>
            <a:pPr marL="0" indent="0">
              <a:buNone/>
              <a:defRPr/>
            </a:pPr>
            <a:endParaRPr lang="en-GB" dirty="0"/>
          </a:p>
          <a:p>
            <a:pPr marL="0" indent="0">
              <a:buNone/>
              <a:defRPr/>
            </a:pPr>
            <a:r>
              <a:rPr lang="en-GB" dirty="0"/>
              <a:t>       </a:t>
            </a:r>
            <a:r>
              <a:rPr lang="en-GB" u="sng" dirty="0"/>
              <a:t>Set For 115V</a:t>
            </a:r>
            <a:r>
              <a:rPr lang="en-GB" dirty="0"/>
              <a:t>			                               </a:t>
            </a:r>
            <a:r>
              <a:rPr lang="en-GB" u="sng" dirty="0"/>
              <a:t>Set For 230V</a:t>
            </a:r>
          </a:p>
        </p:txBody>
      </p:sp>
      <p:sp>
        <p:nvSpPr>
          <p:cNvPr id="717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Step 3</a:t>
            </a:r>
          </a:p>
        </p:txBody>
      </p:sp>
      <p:sp>
        <p:nvSpPr>
          <p:cNvPr id="7172" name="Footer Placeholder 3"/>
          <p:cNvSpPr>
            <a:spLocks noGrp="1"/>
          </p:cNvSpPr>
          <p:nvPr>
            <p:ph type="ftr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727" indent="-28566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2657" indent="-22853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720" indent="-22853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6783" indent="-22853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846" indent="-22853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908" indent="-22853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971" indent="-22853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5034" indent="-22853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 dirty="0">
              <a:solidFill>
                <a:srgbClr val="58595B"/>
              </a:solidFill>
            </a:endParaRPr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17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727" indent="-28566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2657" indent="-22853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720" indent="-22853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6783" indent="-22853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846" indent="-22853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908" indent="-22853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971" indent="-22853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5034" indent="-22853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7F8BD10-27C6-4F57-A5B7-D33DBCECFDB1}" type="slidenum">
              <a:rPr lang="en-GB" altLang="en-US">
                <a:solidFill>
                  <a:srgbClr val="58595B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 altLang="en-US">
              <a:solidFill>
                <a:srgbClr val="58595B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394" y="3947001"/>
            <a:ext cx="2864409" cy="21431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551" y="3938674"/>
            <a:ext cx="2808164" cy="214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830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5"/>
          </p:nvPr>
        </p:nvSpPr>
        <p:spPr>
          <a:xfrm>
            <a:off x="1225551" y="1416817"/>
            <a:ext cx="8875252" cy="489876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/>
              <a:t>Plug in your pump. You are now ready turn it on and begin pumping. </a:t>
            </a:r>
          </a:p>
          <a:p>
            <a:pPr marL="0" indent="0">
              <a:buNone/>
              <a:defRPr/>
            </a:pPr>
            <a:endParaRPr lang="en-GB" dirty="0"/>
          </a:p>
          <a:p>
            <a:pPr marL="0" indent="0">
              <a:buNone/>
              <a:defRPr/>
            </a:pPr>
            <a:r>
              <a:rPr lang="en-GB" dirty="0"/>
              <a:t>		</a:t>
            </a:r>
            <a:endParaRPr lang="en-GB" u="sng" dirty="0"/>
          </a:p>
        </p:txBody>
      </p:sp>
      <p:sp>
        <p:nvSpPr>
          <p:cNvPr id="717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Step 4</a:t>
            </a:r>
          </a:p>
        </p:txBody>
      </p:sp>
      <p:sp>
        <p:nvSpPr>
          <p:cNvPr id="7172" name="Footer Placeholder 3"/>
          <p:cNvSpPr>
            <a:spLocks noGrp="1"/>
          </p:cNvSpPr>
          <p:nvPr>
            <p:ph type="ftr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727" indent="-28566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2657" indent="-22853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720" indent="-22853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6783" indent="-22853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846" indent="-22853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908" indent="-22853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971" indent="-22853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5034" indent="-22853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 dirty="0">
              <a:solidFill>
                <a:srgbClr val="58595B"/>
              </a:solidFill>
            </a:endParaRPr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17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727" indent="-28566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2657" indent="-22853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720" indent="-22853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6783" indent="-22853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846" indent="-22853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908" indent="-22853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971" indent="-22853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5034" indent="-22853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7F8BD10-27C6-4F57-A5B7-D33DBCECFDB1}" type="slidenum">
              <a:rPr lang="en-GB" altLang="en-US">
                <a:solidFill>
                  <a:srgbClr val="58595B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GB" altLang="en-US">
              <a:solidFill>
                <a:srgbClr val="58595B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615" y="2062139"/>
            <a:ext cx="4467225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0450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014_Internal_template4">
  <a:themeElements>
    <a:clrScheme name="Edwards int">
      <a:dk1>
        <a:srgbClr val="000105"/>
      </a:dk1>
      <a:lt1>
        <a:srgbClr val="FFFFFF"/>
      </a:lt1>
      <a:dk2>
        <a:srgbClr val="58595B"/>
      </a:dk2>
      <a:lt2>
        <a:srgbClr val="F2F2F2"/>
      </a:lt2>
      <a:accent1>
        <a:srgbClr val="C4262E"/>
      </a:accent1>
      <a:accent2>
        <a:srgbClr val="009B48"/>
      </a:accent2>
      <a:accent3>
        <a:srgbClr val="FDC82F"/>
      </a:accent3>
      <a:accent4>
        <a:srgbClr val="7030A0"/>
      </a:accent4>
      <a:accent5>
        <a:srgbClr val="F78E1E"/>
      </a:accent5>
      <a:accent6>
        <a:srgbClr val="003554"/>
      </a:accent6>
      <a:hlink>
        <a:srgbClr val="00AEEF"/>
      </a:hlink>
      <a:folHlink>
        <a:srgbClr val="0D65F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C959AAA-B81D-4366-9ECD-A146D66DF704}" vid="{15FBBC1D-439C-479C-84E2-661695E3108A}"/>
    </a:ext>
  </a:extLst>
</a:theme>
</file>

<file path=ppt/theme/theme3.xml><?xml version="1.0" encoding="utf-8"?>
<a:theme xmlns:a="http://schemas.openxmlformats.org/drawingml/2006/main" name="1_2014_Internal_template4">
  <a:themeElements>
    <a:clrScheme name="Edwards int">
      <a:dk1>
        <a:srgbClr val="000105"/>
      </a:dk1>
      <a:lt1>
        <a:srgbClr val="FFFFFF"/>
      </a:lt1>
      <a:dk2>
        <a:srgbClr val="58595B"/>
      </a:dk2>
      <a:lt2>
        <a:srgbClr val="F2F2F2"/>
      </a:lt2>
      <a:accent1>
        <a:srgbClr val="C4262E"/>
      </a:accent1>
      <a:accent2>
        <a:srgbClr val="009B48"/>
      </a:accent2>
      <a:accent3>
        <a:srgbClr val="FDC82F"/>
      </a:accent3>
      <a:accent4>
        <a:srgbClr val="7030A0"/>
      </a:accent4>
      <a:accent5>
        <a:srgbClr val="F78E1E"/>
      </a:accent5>
      <a:accent6>
        <a:srgbClr val="003554"/>
      </a:accent6>
      <a:hlink>
        <a:srgbClr val="00AEEF"/>
      </a:hlink>
      <a:folHlink>
        <a:srgbClr val="0D65F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C959AAA-B81D-4366-9ECD-A146D66DF704}" vid="{15FBBC1D-439C-479C-84E2-661695E3108A}"/>
    </a:ext>
  </a:extLst>
</a:theme>
</file>

<file path=ppt/theme/theme4.xml><?xml version="1.0" encoding="utf-8"?>
<a:theme xmlns:a="http://schemas.openxmlformats.org/drawingml/2006/main" name="2_2014_Internal_template4">
  <a:themeElements>
    <a:clrScheme name="Edwards int">
      <a:dk1>
        <a:srgbClr val="000105"/>
      </a:dk1>
      <a:lt1>
        <a:srgbClr val="FFFFFF"/>
      </a:lt1>
      <a:dk2>
        <a:srgbClr val="58595B"/>
      </a:dk2>
      <a:lt2>
        <a:srgbClr val="F2F2F2"/>
      </a:lt2>
      <a:accent1>
        <a:srgbClr val="C4262E"/>
      </a:accent1>
      <a:accent2>
        <a:srgbClr val="009B48"/>
      </a:accent2>
      <a:accent3>
        <a:srgbClr val="FDC82F"/>
      </a:accent3>
      <a:accent4>
        <a:srgbClr val="7030A0"/>
      </a:accent4>
      <a:accent5>
        <a:srgbClr val="F78E1E"/>
      </a:accent5>
      <a:accent6>
        <a:srgbClr val="003554"/>
      </a:accent6>
      <a:hlink>
        <a:srgbClr val="00AEEF"/>
      </a:hlink>
      <a:folHlink>
        <a:srgbClr val="0D65F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C959AAA-B81D-4366-9ECD-A146D66DF704}" vid="{15FBBC1D-439C-479C-84E2-661695E3108A}"/>
    </a:ext>
  </a:extLst>
</a:theme>
</file>

<file path=ppt/theme/theme5.xml><?xml version="1.0" encoding="utf-8"?>
<a:theme xmlns:a="http://schemas.openxmlformats.org/drawingml/2006/main" name="3_2014_Internal_template4">
  <a:themeElements>
    <a:clrScheme name="Edwards int">
      <a:dk1>
        <a:srgbClr val="000105"/>
      </a:dk1>
      <a:lt1>
        <a:srgbClr val="FFFFFF"/>
      </a:lt1>
      <a:dk2>
        <a:srgbClr val="58595B"/>
      </a:dk2>
      <a:lt2>
        <a:srgbClr val="F2F2F2"/>
      </a:lt2>
      <a:accent1>
        <a:srgbClr val="C4262E"/>
      </a:accent1>
      <a:accent2>
        <a:srgbClr val="009B48"/>
      </a:accent2>
      <a:accent3>
        <a:srgbClr val="FDC82F"/>
      </a:accent3>
      <a:accent4>
        <a:srgbClr val="7030A0"/>
      </a:accent4>
      <a:accent5>
        <a:srgbClr val="F78E1E"/>
      </a:accent5>
      <a:accent6>
        <a:srgbClr val="003554"/>
      </a:accent6>
      <a:hlink>
        <a:srgbClr val="00AEEF"/>
      </a:hlink>
      <a:folHlink>
        <a:srgbClr val="0D65F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C959AAA-B81D-4366-9ECD-A146D66DF704}" vid="{15FBBC1D-439C-479C-84E2-661695E3108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110</Words>
  <Application>Microsoft Office PowerPoint</Application>
  <PresentationFormat>Widescreen</PresentationFormat>
  <Paragraphs>23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2014_Internal_template4</vt:lpstr>
      <vt:lpstr>1_2014_Internal_template4</vt:lpstr>
      <vt:lpstr>2_2014_Internal_template4</vt:lpstr>
      <vt:lpstr>3_2014_Internal_template4</vt:lpstr>
      <vt:lpstr>Variable Voltage RV Pumps</vt:lpstr>
      <vt:lpstr>Side View</vt:lpstr>
      <vt:lpstr>Step One</vt:lpstr>
      <vt:lpstr>Step Two</vt:lpstr>
      <vt:lpstr>Step 3</vt:lpstr>
      <vt:lpstr>Step 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Lilac, Taylor</dc:creator>
  <cp:lastModifiedBy>Taylor Lilac</cp:lastModifiedBy>
  <cp:revision>6</cp:revision>
  <dcterms:created xsi:type="dcterms:W3CDTF">2016-10-27T17:59:56Z</dcterms:created>
  <dcterms:modified xsi:type="dcterms:W3CDTF">2024-02-27T18:59:19Z</dcterms:modified>
</cp:coreProperties>
</file>